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Layouts/slideLayout120.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notesSlides/notesSlide13.xml" ContentType="application/vnd.openxmlformats-officedocument.presentationml.notesSlide+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notesSlides/notesSlide14.xml" ContentType="application/vnd.openxmlformats-officedocument.presentationml.notesSlide+xml"/>
  <Override PartName="/ppt/slideLayouts/slideLayout100.xml" ContentType="application/vnd.openxmlformats-officedocument.presentationml.slideLayou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theme/theme12.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notesSlides/notesSlide22.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2" r:id="rId4"/>
    <p:sldMasterId id="2147483653" r:id="rId5"/>
    <p:sldMasterId id="2147483654" r:id="rId6"/>
    <p:sldMasterId id="2147483655" r:id="rId7"/>
    <p:sldMasterId id="2147483656" r:id="rId8"/>
    <p:sldMasterId id="2147483657" r:id="rId9"/>
    <p:sldMasterId id="2147483658" r:id="rId10"/>
    <p:sldMasterId id="2147483659" r:id="rId11"/>
  </p:sldMasterIdLst>
  <p:notesMasterIdLst>
    <p:notesMasterId r:id="rId44"/>
  </p:notesMasterIdLst>
  <p:sldIdLst>
    <p:sldId id="256" r:id="rId12"/>
    <p:sldId id="257" r:id="rId13"/>
    <p:sldId id="258" r:id="rId14"/>
    <p:sldId id="338" r:id="rId15"/>
    <p:sldId id="259" r:id="rId16"/>
    <p:sldId id="260" r:id="rId17"/>
    <p:sldId id="339" r:id="rId18"/>
    <p:sldId id="340" r:id="rId19"/>
    <p:sldId id="261" r:id="rId20"/>
    <p:sldId id="262" r:id="rId21"/>
    <p:sldId id="263" r:id="rId22"/>
    <p:sldId id="264" r:id="rId23"/>
    <p:sldId id="265" r:id="rId24"/>
    <p:sldId id="266" r:id="rId25"/>
    <p:sldId id="267" r:id="rId26"/>
    <p:sldId id="268" r:id="rId27"/>
    <p:sldId id="269" r:id="rId28"/>
    <p:sldId id="270" r:id="rId29"/>
    <p:sldId id="271" r:id="rId30"/>
    <p:sldId id="344" r:id="rId31"/>
    <p:sldId id="345" r:id="rId32"/>
    <p:sldId id="272" r:id="rId33"/>
    <p:sldId id="341" r:id="rId34"/>
    <p:sldId id="342" r:id="rId35"/>
    <p:sldId id="343" r:id="rId36"/>
    <p:sldId id="273" r:id="rId37"/>
    <p:sldId id="274" r:id="rId38"/>
    <p:sldId id="275" r:id="rId39"/>
    <p:sldId id="347" r:id="rId40"/>
    <p:sldId id="295" r:id="rId41"/>
    <p:sldId id="296" r:id="rId42"/>
    <p:sldId id="346" r:id="rId43"/>
  </p:sldIdLst>
  <p:sldSz cx="9144000" cy="6858000" type="screen4x3"/>
  <p:notesSz cx="6858000" cy="9144000"/>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SimSun"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SimSun"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SimSun"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SimSun"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SimSun" charset="-122"/>
        <a:cs typeface="+mn-cs"/>
      </a:defRPr>
    </a:lvl5pPr>
    <a:lvl6pPr marL="2286000" algn="l" defTabSz="914400" rtl="0" eaLnBrk="1" latinLnBrk="0" hangingPunct="1">
      <a:defRPr kern="1200">
        <a:solidFill>
          <a:schemeClr val="tx1"/>
        </a:solidFill>
        <a:latin typeface="Arial" charset="0"/>
        <a:ea typeface="SimSun" charset="-122"/>
        <a:cs typeface="+mn-cs"/>
      </a:defRPr>
    </a:lvl6pPr>
    <a:lvl7pPr marL="2743200" algn="l" defTabSz="914400" rtl="0" eaLnBrk="1" latinLnBrk="0" hangingPunct="1">
      <a:defRPr kern="1200">
        <a:solidFill>
          <a:schemeClr val="tx1"/>
        </a:solidFill>
        <a:latin typeface="Arial" charset="0"/>
        <a:ea typeface="SimSun" charset="-122"/>
        <a:cs typeface="+mn-cs"/>
      </a:defRPr>
    </a:lvl7pPr>
    <a:lvl8pPr marL="3200400" algn="l" defTabSz="914400" rtl="0" eaLnBrk="1" latinLnBrk="0" hangingPunct="1">
      <a:defRPr kern="1200">
        <a:solidFill>
          <a:schemeClr val="tx1"/>
        </a:solidFill>
        <a:latin typeface="Arial" charset="0"/>
        <a:ea typeface="SimSun" charset="-122"/>
        <a:cs typeface="+mn-cs"/>
      </a:defRPr>
    </a:lvl8pPr>
    <a:lvl9pPr marL="3657600" algn="l" defTabSz="914400" rtl="0" eaLnBrk="1" latinLnBrk="0" hangingPunct="1">
      <a:defRPr kern="1200">
        <a:solidFill>
          <a:schemeClr val="tx1"/>
        </a:solidFill>
        <a:latin typeface="Arial" charset="0"/>
        <a:ea typeface="SimSun"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3" Type="http://schemas.openxmlformats.org/officeDocument/2006/relationships/slideMaster" Target="slideMasters/slideMaster3.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slide" Target="slides/slide3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0" y="0"/>
            <a:ext cx="2971800" cy="457200"/>
          </a:xfrm>
          <a:prstGeom prst="rect">
            <a:avLst/>
          </a:prstGeom>
          <a:noFill/>
          <a:ln w="12600">
            <a:noFill/>
            <a:round/>
            <a:headEnd/>
            <a:tailEnd/>
          </a:ln>
          <a:effectLst/>
        </p:spPr>
        <p:txBody>
          <a:bodyPr wrap="none" anchor="ctr"/>
          <a:lstStyle/>
          <a:p>
            <a:endParaRPr lang="es-ES"/>
          </a:p>
        </p:txBody>
      </p:sp>
      <p:sp>
        <p:nvSpPr>
          <p:cNvPr id="13314" name="Rectangle 2"/>
          <p:cNvSpPr>
            <a:spLocks noGrp="1" noChangeArrowheads="1"/>
          </p:cNvSpPr>
          <p:nvPr>
            <p:ph type="dt"/>
          </p:nvPr>
        </p:nvSpPr>
        <p:spPr bwMode="auto">
          <a:xfrm>
            <a:off x="3884613" y="0"/>
            <a:ext cx="2970212" cy="455613"/>
          </a:xfrm>
          <a:prstGeom prst="rect">
            <a:avLst/>
          </a:prstGeom>
          <a:noFill/>
          <a:ln w="12600">
            <a:noFill/>
            <a:round/>
            <a:headEnd/>
            <a:tailEnd/>
          </a:ln>
          <a:effectLst/>
        </p:spPr>
        <p:txBody>
          <a:bodyPr vert="horz" wrap="square" lIns="91440" tIns="45720" rIns="91440" bIns="45720" numCol="1" anchor="t" anchorCtr="0" compatLnSpc="1">
            <a:prstTxWarp prst="textNoShape">
              <a:avLst/>
            </a:prstTxWarp>
          </a:bodyPr>
          <a:lstStyle>
            <a:lvl1pPr algn="r" hangingPunct="1">
              <a:lnSpc>
                <a:spcPct val="100000"/>
              </a:lnSpc>
              <a:tabLst>
                <a:tab pos="723900" algn="l"/>
                <a:tab pos="1447800" algn="l"/>
                <a:tab pos="2171700" algn="l"/>
                <a:tab pos="2895600" algn="l"/>
              </a:tabLst>
              <a:defRPr sz="1200">
                <a:solidFill>
                  <a:srgbClr val="000000"/>
                </a:solidFill>
                <a:latin typeface="Calibri" charset="0"/>
                <a:cs typeface="Arial Unicode MS" charset="0"/>
              </a:defRPr>
            </a:lvl1pPr>
          </a:lstStyle>
          <a:p>
            <a:r>
              <a:rPr lang="es-ES"/>
              <a:t>13/10/12</a:t>
            </a:r>
          </a:p>
        </p:txBody>
      </p:sp>
      <p:sp>
        <p:nvSpPr>
          <p:cNvPr id="13315" name="Rectangle 3"/>
          <p:cNvSpPr>
            <a:spLocks noGrp="1" noRot="1" noChangeAspect="1" noChangeArrowheads="1"/>
          </p:cNvSpPr>
          <p:nvPr>
            <p:ph type="sldImg"/>
          </p:nvPr>
        </p:nvSpPr>
        <p:spPr bwMode="auto">
          <a:xfrm>
            <a:off x="1143000" y="685800"/>
            <a:ext cx="4570413" cy="3427413"/>
          </a:xfrm>
          <a:prstGeom prst="rect">
            <a:avLst/>
          </a:prstGeom>
          <a:noFill/>
          <a:ln w="12600">
            <a:noFill/>
            <a:round/>
            <a:headEnd/>
            <a:tailEnd/>
          </a:ln>
          <a:effectLst/>
        </p:spPr>
      </p:sp>
      <p:sp>
        <p:nvSpPr>
          <p:cNvPr id="13316" name="Rectangle 4"/>
          <p:cNvSpPr>
            <a:spLocks noGrp="1" noChangeArrowheads="1"/>
          </p:cNvSpPr>
          <p:nvPr>
            <p:ph type="body"/>
          </p:nvPr>
        </p:nvSpPr>
        <p:spPr bwMode="auto">
          <a:xfrm>
            <a:off x="685800" y="4343400"/>
            <a:ext cx="5484813" cy="4113213"/>
          </a:xfrm>
          <a:prstGeom prst="rect">
            <a:avLst/>
          </a:prstGeom>
          <a:noFill/>
          <a:ln w="12600">
            <a:noFill/>
            <a:round/>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0"/>
            <a:r>
              <a:rPr lang="es-ES" smtClean="0"/>
              <a:t>Segundo nivel</a:t>
            </a:r>
          </a:p>
          <a:p>
            <a:pPr lvl="0"/>
            <a:r>
              <a:rPr lang="es-ES" smtClean="0"/>
              <a:t>Tercer nivel</a:t>
            </a:r>
          </a:p>
          <a:p>
            <a:pPr lvl="0"/>
            <a:r>
              <a:rPr lang="es-ES" smtClean="0"/>
              <a:t>Cuarto nivel</a:t>
            </a:r>
          </a:p>
          <a:p>
            <a:pPr lvl="0"/>
            <a:r>
              <a:rPr lang="es-ES" smtClean="0"/>
              <a:t>Quinto nivel</a:t>
            </a:r>
          </a:p>
        </p:txBody>
      </p:sp>
      <p:sp>
        <p:nvSpPr>
          <p:cNvPr id="13317" name="Text Box 5"/>
          <p:cNvSpPr txBox="1">
            <a:spLocks noChangeArrowheads="1"/>
          </p:cNvSpPr>
          <p:nvPr/>
        </p:nvSpPr>
        <p:spPr bwMode="auto">
          <a:xfrm>
            <a:off x="0" y="8685213"/>
            <a:ext cx="2971800" cy="457200"/>
          </a:xfrm>
          <a:prstGeom prst="rect">
            <a:avLst/>
          </a:prstGeom>
          <a:noFill/>
          <a:ln w="12600">
            <a:noFill/>
            <a:round/>
            <a:headEnd/>
            <a:tailEnd/>
          </a:ln>
          <a:effectLst/>
        </p:spPr>
        <p:txBody>
          <a:bodyPr wrap="none" anchor="ctr"/>
          <a:lstStyle/>
          <a:p>
            <a:endParaRPr lang="es-ES"/>
          </a:p>
        </p:txBody>
      </p:sp>
      <p:sp>
        <p:nvSpPr>
          <p:cNvPr id="13318" name="Rectangle 6"/>
          <p:cNvSpPr>
            <a:spLocks noGrp="1" noChangeArrowheads="1"/>
          </p:cNvSpPr>
          <p:nvPr>
            <p:ph type="sldNum"/>
          </p:nvPr>
        </p:nvSpPr>
        <p:spPr bwMode="auto">
          <a:xfrm>
            <a:off x="3884613" y="8685213"/>
            <a:ext cx="2970212" cy="455612"/>
          </a:xfrm>
          <a:prstGeom prst="rect">
            <a:avLst/>
          </a:prstGeom>
          <a:noFill/>
          <a:ln w="12600">
            <a:noFill/>
            <a:round/>
            <a:headEnd/>
            <a:tailEnd/>
          </a:ln>
          <a:effectLst/>
        </p:spPr>
        <p:txBody>
          <a:bodyPr vert="horz" wrap="square" lIns="91440" tIns="45720" rIns="91440" bIns="45720" numCol="1" anchor="b" anchorCtr="0" compatLnSpc="1">
            <a:prstTxWarp prst="textNoShape">
              <a:avLst/>
            </a:prstTxWarp>
          </a:bodyPr>
          <a:lstStyle>
            <a:lvl1pPr algn="r" hangingPunct="1">
              <a:lnSpc>
                <a:spcPct val="100000"/>
              </a:lnSpc>
              <a:tabLst>
                <a:tab pos="723900" algn="l"/>
                <a:tab pos="1447800" algn="l"/>
                <a:tab pos="2171700" algn="l"/>
                <a:tab pos="2895600" algn="l"/>
              </a:tabLst>
              <a:defRPr sz="1200">
                <a:solidFill>
                  <a:srgbClr val="000000"/>
                </a:solidFill>
                <a:latin typeface="Calibri" charset="0"/>
                <a:cs typeface="Arial Unicode MS" charset="0"/>
              </a:defRPr>
            </a:lvl1pPr>
          </a:lstStyle>
          <a:p>
            <a:fld id="{A9D4B37C-0C34-4544-9104-6DCD45BEBE4C}" type="slidenum">
              <a:rPr lang="es-ES"/>
              <a:pPr/>
              <a:t>‹Nº›</a:t>
            </a:fld>
            <a:endParaRPr lang="es-E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2"/>
          <p:cNvSpPr>
            <a:spLocks noGrp="1" noChangeArrowheads="1"/>
          </p:cNvSpPr>
          <p:nvPr>
            <p:ph type="dt"/>
          </p:nvPr>
        </p:nvSpPr>
        <p:spPr>
          <a:ln/>
        </p:spPr>
        <p:txBody>
          <a:bodyPr/>
          <a:lstStyle/>
          <a:p>
            <a:r>
              <a:rPr lang="es-ES"/>
              <a:t>13/10/12</a:t>
            </a:r>
          </a:p>
        </p:txBody>
      </p:sp>
      <p:sp>
        <p:nvSpPr>
          <p:cNvPr id="6" name="Rectangle 6"/>
          <p:cNvSpPr>
            <a:spLocks noGrp="1" noChangeArrowheads="1"/>
          </p:cNvSpPr>
          <p:nvPr>
            <p:ph type="sldNum"/>
          </p:nvPr>
        </p:nvSpPr>
        <p:spPr>
          <a:ln/>
        </p:spPr>
        <p:txBody>
          <a:bodyPr/>
          <a:lstStyle/>
          <a:p>
            <a:fld id="{99364566-1A2A-4159-8EFD-9C6E1F39AA57}" type="slidenum">
              <a:rPr lang="es-ES"/>
              <a:pPr/>
              <a:t>1</a:t>
            </a:fld>
            <a:endParaRPr lang="es-ES"/>
          </a:p>
        </p:txBody>
      </p:sp>
      <p:sp>
        <p:nvSpPr>
          <p:cNvPr id="9830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8306"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
        <p:nvSpPr>
          <p:cNvPr id="98307" name="Text Box 3"/>
          <p:cNvSpPr txBox="1">
            <a:spLocks noChangeArrowheads="1"/>
          </p:cNvSpPr>
          <p:nvPr/>
        </p:nvSpPr>
        <p:spPr bwMode="auto">
          <a:xfrm>
            <a:off x="3884613" y="8685213"/>
            <a:ext cx="2971800" cy="457200"/>
          </a:xfrm>
          <a:prstGeom prst="rect">
            <a:avLst/>
          </a:prstGeom>
          <a:noFill/>
          <a:ln w="9525">
            <a:noFill/>
            <a:round/>
            <a:headEnd/>
            <a:tailEnd/>
          </a:ln>
          <a:effectLst/>
        </p:spPr>
        <p:txBody>
          <a:bodyPr anchor="b"/>
          <a:lstStyle/>
          <a:p>
            <a:pPr algn="r" hangingPunct="1">
              <a:lnSpc>
                <a:spcPct val="100000"/>
              </a:lnSpc>
              <a:tabLst>
                <a:tab pos="723900" algn="l"/>
                <a:tab pos="1447800" algn="l"/>
                <a:tab pos="2171700" algn="l"/>
                <a:tab pos="2895600" algn="l"/>
              </a:tabLst>
            </a:pPr>
            <a:fld id="{61F87F3E-8063-4381-851A-D0A3F1CA45E8}" type="slidenum">
              <a:rPr lang="es-ES" sz="1200">
                <a:solidFill>
                  <a:srgbClr val="000000"/>
                </a:solidFill>
                <a:latin typeface="Calibri" charset="0"/>
              </a:rPr>
              <a:pPr algn="r" hangingPunct="1">
                <a:lnSpc>
                  <a:spcPct val="100000"/>
                </a:lnSpc>
                <a:tabLst>
                  <a:tab pos="723900" algn="l"/>
                  <a:tab pos="1447800" algn="l"/>
                  <a:tab pos="2171700" algn="l"/>
                  <a:tab pos="2895600" algn="l"/>
                </a:tabLst>
              </a:pPr>
              <a:t>1</a:t>
            </a:fld>
            <a:endParaRPr lang="es-ES" sz="1200">
              <a:solidFill>
                <a:srgbClr val="000000"/>
              </a:solidFill>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dt"/>
          </p:nvPr>
        </p:nvSpPr>
        <p:spPr>
          <a:ln/>
        </p:spPr>
        <p:txBody>
          <a:bodyPr/>
          <a:lstStyle/>
          <a:p>
            <a:r>
              <a:rPr lang="es-ES"/>
              <a:t>13/10/12</a:t>
            </a:r>
          </a:p>
        </p:txBody>
      </p:sp>
      <p:sp>
        <p:nvSpPr>
          <p:cNvPr id="5" name="Rectangle 6"/>
          <p:cNvSpPr>
            <a:spLocks noGrp="1" noChangeArrowheads="1"/>
          </p:cNvSpPr>
          <p:nvPr>
            <p:ph type="sldNum"/>
          </p:nvPr>
        </p:nvSpPr>
        <p:spPr>
          <a:ln/>
        </p:spPr>
        <p:txBody>
          <a:bodyPr/>
          <a:lstStyle/>
          <a:p>
            <a:fld id="{E7C600E7-B915-4C10-A049-EAAF60BBDD02}" type="slidenum">
              <a:rPr lang="es-ES"/>
              <a:pPr/>
              <a:t>13</a:t>
            </a:fld>
            <a:endParaRPr lang="es-ES"/>
          </a:p>
        </p:txBody>
      </p:sp>
      <p:sp>
        <p:nvSpPr>
          <p:cNvPr id="10752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7522"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dt"/>
          </p:nvPr>
        </p:nvSpPr>
        <p:spPr>
          <a:ln/>
        </p:spPr>
        <p:txBody>
          <a:bodyPr/>
          <a:lstStyle/>
          <a:p>
            <a:r>
              <a:rPr lang="es-ES"/>
              <a:t>13/10/12</a:t>
            </a:r>
          </a:p>
        </p:txBody>
      </p:sp>
      <p:sp>
        <p:nvSpPr>
          <p:cNvPr id="5" name="Rectangle 6"/>
          <p:cNvSpPr>
            <a:spLocks noGrp="1" noChangeArrowheads="1"/>
          </p:cNvSpPr>
          <p:nvPr>
            <p:ph type="sldNum"/>
          </p:nvPr>
        </p:nvSpPr>
        <p:spPr>
          <a:ln/>
        </p:spPr>
        <p:txBody>
          <a:bodyPr/>
          <a:lstStyle/>
          <a:p>
            <a:fld id="{F11ADF4F-9521-4A99-800F-5908D3D78C8B}" type="slidenum">
              <a:rPr lang="es-ES"/>
              <a:pPr/>
              <a:t>14</a:t>
            </a:fld>
            <a:endParaRPr lang="es-ES"/>
          </a:p>
        </p:txBody>
      </p:sp>
      <p:sp>
        <p:nvSpPr>
          <p:cNvPr id="10854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8546"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dt"/>
          </p:nvPr>
        </p:nvSpPr>
        <p:spPr>
          <a:ln/>
        </p:spPr>
        <p:txBody>
          <a:bodyPr/>
          <a:lstStyle/>
          <a:p>
            <a:r>
              <a:rPr lang="es-ES"/>
              <a:t>13/10/12</a:t>
            </a:r>
          </a:p>
        </p:txBody>
      </p:sp>
      <p:sp>
        <p:nvSpPr>
          <p:cNvPr id="5" name="Rectangle 6"/>
          <p:cNvSpPr>
            <a:spLocks noGrp="1" noChangeArrowheads="1"/>
          </p:cNvSpPr>
          <p:nvPr>
            <p:ph type="sldNum"/>
          </p:nvPr>
        </p:nvSpPr>
        <p:spPr>
          <a:ln/>
        </p:spPr>
        <p:txBody>
          <a:bodyPr/>
          <a:lstStyle/>
          <a:p>
            <a:fld id="{E2C89366-8933-4766-872E-4ACD4120D582}" type="slidenum">
              <a:rPr lang="es-ES"/>
              <a:pPr/>
              <a:t>15</a:t>
            </a:fld>
            <a:endParaRPr lang="es-ES"/>
          </a:p>
        </p:txBody>
      </p:sp>
      <p:sp>
        <p:nvSpPr>
          <p:cNvPr id="10956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9570"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dt"/>
          </p:nvPr>
        </p:nvSpPr>
        <p:spPr>
          <a:ln/>
        </p:spPr>
        <p:txBody>
          <a:bodyPr/>
          <a:lstStyle/>
          <a:p>
            <a:r>
              <a:rPr lang="es-ES"/>
              <a:t>13/10/12</a:t>
            </a:r>
          </a:p>
        </p:txBody>
      </p:sp>
      <p:sp>
        <p:nvSpPr>
          <p:cNvPr id="5" name="Rectangle 6"/>
          <p:cNvSpPr>
            <a:spLocks noGrp="1" noChangeArrowheads="1"/>
          </p:cNvSpPr>
          <p:nvPr>
            <p:ph type="sldNum"/>
          </p:nvPr>
        </p:nvSpPr>
        <p:spPr>
          <a:ln/>
        </p:spPr>
        <p:txBody>
          <a:bodyPr/>
          <a:lstStyle/>
          <a:p>
            <a:fld id="{A1CFD479-EE3E-4D2E-8DD0-168BD6D737E2}" type="slidenum">
              <a:rPr lang="es-ES"/>
              <a:pPr/>
              <a:t>16</a:t>
            </a:fld>
            <a:endParaRPr lang="es-ES"/>
          </a:p>
        </p:txBody>
      </p:sp>
      <p:sp>
        <p:nvSpPr>
          <p:cNvPr id="11059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0594"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dt"/>
          </p:nvPr>
        </p:nvSpPr>
        <p:spPr>
          <a:ln/>
        </p:spPr>
        <p:txBody>
          <a:bodyPr/>
          <a:lstStyle/>
          <a:p>
            <a:r>
              <a:rPr lang="es-ES"/>
              <a:t>13/10/12</a:t>
            </a:r>
          </a:p>
        </p:txBody>
      </p:sp>
      <p:sp>
        <p:nvSpPr>
          <p:cNvPr id="5" name="Rectangle 6"/>
          <p:cNvSpPr>
            <a:spLocks noGrp="1" noChangeArrowheads="1"/>
          </p:cNvSpPr>
          <p:nvPr>
            <p:ph type="sldNum"/>
          </p:nvPr>
        </p:nvSpPr>
        <p:spPr>
          <a:ln/>
        </p:spPr>
        <p:txBody>
          <a:bodyPr/>
          <a:lstStyle/>
          <a:p>
            <a:fld id="{D5CE1831-93F2-4208-BC93-ABC97E406397}" type="slidenum">
              <a:rPr lang="es-ES"/>
              <a:pPr/>
              <a:t>17</a:t>
            </a:fld>
            <a:endParaRPr lang="es-ES"/>
          </a:p>
        </p:txBody>
      </p:sp>
      <p:sp>
        <p:nvSpPr>
          <p:cNvPr id="11161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1618"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dt"/>
          </p:nvPr>
        </p:nvSpPr>
        <p:spPr>
          <a:ln/>
        </p:spPr>
        <p:txBody>
          <a:bodyPr/>
          <a:lstStyle/>
          <a:p>
            <a:r>
              <a:rPr lang="es-ES"/>
              <a:t>13/10/12</a:t>
            </a:r>
          </a:p>
        </p:txBody>
      </p:sp>
      <p:sp>
        <p:nvSpPr>
          <p:cNvPr id="5" name="Rectangle 6"/>
          <p:cNvSpPr>
            <a:spLocks noGrp="1" noChangeArrowheads="1"/>
          </p:cNvSpPr>
          <p:nvPr>
            <p:ph type="sldNum"/>
          </p:nvPr>
        </p:nvSpPr>
        <p:spPr>
          <a:ln/>
        </p:spPr>
        <p:txBody>
          <a:bodyPr/>
          <a:lstStyle/>
          <a:p>
            <a:fld id="{762D1B5E-79BB-4D12-90A7-0DEDD1F2F02F}" type="slidenum">
              <a:rPr lang="es-ES"/>
              <a:pPr/>
              <a:t>18</a:t>
            </a:fld>
            <a:endParaRPr lang="es-ES"/>
          </a:p>
        </p:txBody>
      </p:sp>
      <p:sp>
        <p:nvSpPr>
          <p:cNvPr id="11264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2642"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dt"/>
          </p:nvPr>
        </p:nvSpPr>
        <p:spPr>
          <a:ln/>
        </p:spPr>
        <p:txBody>
          <a:bodyPr/>
          <a:lstStyle/>
          <a:p>
            <a:r>
              <a:rPr lang="es-ES"/>
              <a:t>13/10/12</a:t>
            </a:r>
          </a:p>
        </p:txBody>
      </p:sp>
      <p:sp>
        <p:nvSpPr>
          <p:cNvPr id="5" name="Rectangle 6"/>
          <p:cNvSpPr>
            <a:spLocks noGrp="1" noChangeArrowheads="1"/>
          </p:cNvSpPr>
          <p:nvPr>
            <p:ph type="sldNum"/>
          </p:nvPr>
        </p:nvSpPr>
        <p:spPr>
          <a:ln/>
        </p:spPr>
        <p:txBody>
          <a:bodyPr/>
          <a:lstStyle/>
          <a:p>
            <a:fld id="{9D8C2B0B-B830-4135-9E06-3ECAF9C59941}" type="slidenum">
              <a:rPr lang="es-ES"/>
              <a:pPr/>
              <a:t>19</a:t>
            </a:fld>
            <a:endParaRPr lang="es-ES"/>
          </a:p>
        </p:txBody>
      </p:sp>
      <p:sp>
        <p:nvSpPr>
          <p:cNvPr id="11366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3666"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dt"/>
          </p:nvPr>
        </p:nvSpPr>
        <p:spPr>
          <a:ln/>
        </p:spPr>
        <p:txBody>
          <a:bodyPr/>
          <a:lstStyle/>
          <a:p>
            <a:r>
              <a:rPr lang="es-ES"/>
              <a:t>13/10/12</a:t>
            </a:r>
          </a:p>
        </p:txBody>
      </p:sp>
      <p:sp>
        <p:nvSpPr>
          <p:cNvPr id="5" name="Rectangle 6"/>
          <p:cNvSpPr>
            <a:spLocks noGrp="1" noChangeArrowheads="1"/>
          </p:cNvSpPr>
          <p:nvPr>
            <p:ph type="sldNum"/>
          </p:nvPr>
        </p:nvSpPr>
        <p:spPr>
          <a:ln/>
        </p:spPr>
        <p:txBody>
          <a:bodyPr/>
          <a:lstStyle/>
          <a:p>
            <a:fld id="{A329E5AF-5B27-4069-BD6E-0029D8FADCC1}" type="slidenum">
              <a:rPr lang="es-ES"/>
              <a:pPr/>
              <a:t>22</a:t>
            </a:fld>
            <a:endParaRPr lang="es-ES"/>
          </a:p>
        </p:txBody>
      </p:sp>
      <p:sp>
        <p:nvSpPr>
          <p:cNvPr id="1146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4690"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dt"/>
          </p:nvPr>
        </p:nvSpPr>
        <p:spPr>
          <a:ln/>
        </p:spPr>
        <p:txBody>
          <a:bodyPr/>
          <a:lstStyle/>
          <a:p>
            <a:r>
              <a:rPr lang="es-ES"/>
              <a:t>13/10/12</a:t>
            </a:r>
          </a:p>
        </p:txBody>
      </p:sp>
      <p:sp>
        <p:nvSpPr>
          <p:cNvPr id="5" name="Rectangle 6"/>
          <p:cNvSpPr>
            <a:spLocks noGrp="1" noChangeArrowheads="1"/>
          </p:cNvSpPr>
          <p:nvPr>
            <p:ph type="sldNum"/>
          </p:nvPr>
        </p:nvSpPr>
        <p:spPr>
          <a:ln/>
        </p:spPr>
        <p:txBody>
          <a:bodyPr/>
          <a:lstStyle/>
          <a:p>
            <a:fld id="{9FF05DC2-29B7-4E66-85F0-0128ED0FDC1A}" type="slidenum">
              <a:rPr lang="es-ES"/>
              <a:pPr/>
              <a:t>26</a:t>
            </a:fld>
            <a:endParaRPr lang="es-ES"/>
          </a:p>
        </p:txBody>
      </p:sp>
      <p:sp>
        <p:nvSpPr>
          <p:cNvPr id="11571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5714"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2"/>
          <p:cNvSpPr>
            <a:spLocks noGrp="1" noChangeArrowheads="1"/>
          </p:cNvSpPr>
          <p:nvPr>
            <p:ph type="dt"/>
          </p:nvPr>
        </p:nvSpPr>
        <p:spPr>
          <a:ln/>
        </p:spPr>
        <p:txBody>
          <a:bodyPr/>
          <a:lstStyle/>
          <a:p>
            <a:r>
              <a:rPr lang="es-ES"/>
              <a:t>13/10/12</a:t>
            </a:r>
          </a:p>
        </p:txBody>
      </p:sp>
      <p:sp>
        <p:nvSpPr>
          <p:cNvPr id="6" name="Rectangle 6"/>
          <p:cNvSpPr>
            <a:spLocks noGrp="1" noChangeArrowheads="1"/>
          </p:cNvSpPr>
          <p:nvPr>
            <p:ph type="sldNum"/>
          </p:nvPr>
        </p:nvSpPr>
        <p:spPr>
          <a:ln/>
        </p:spPr>
        <p:txBody>
          <a:bodyPr/>
          <a:lstStyle/>
          <a:p>
            <a:fld id="{A6D6A5CC-2E38-4F93-9835-D3202FDF2247}" type="slidenum">
              <a:rPr lang="es-ES"/>
              <a:pPr/>
              <a:t>27</a:t>
            </a:fld>
            <a:endParaRPr lang="es-ES"/>
          </a:p>
        </p:txBody>
      </p:sp>
      <p:sp>
        <p:nvSpPr>
          <p:cNvPr id="11673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6738"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
        <p:nvSpPr>
          <p:cNvPr id="116739" name="Text Box 3"/>
          <p:cNvSpPr txBox="1">
            <a:spLocks noChangeArrowheads="1"/>
          </p:cNvSpPr>
          <p:nvPr/>
        </p:nvSpPr>
        <p:spPr bwMode="auto">
          <a:xfrm>
            <a:off x="3884613" y="8685213"/>
            <a:ext cx="2971800" cy="457200"/>
          </a:xfrm>
          <a:prstGeom prst="rect">
            <a:avLst/>
          </a:prstGeom>
          <a:noFill/>
          <a:ln w="9525">
            <a:noFill/>
            <a:round/>
            <a:headEnd/>
            <a:tailEnd/>
          </a:ln>
          <a:effectLst/>
        </p:spPr>
        <p:txBody>
          <a:bodyPr anchor="b"/>
          <a:lstStyle/>
          <a:p>
            <a:pPr algn="r" hangingPunct="1">
              <a:lnSpc>
                <a:spcPct val="100000"/>
              </a:lnSpc>
              <a:tabLst>
                <a:tab pos="723900" algn="l"/>
                <a:tab pos="1447800" algn="l"/>
                <a:tab pos="2171700" algn="l"/>
                <a:tab pos="2895600" algn="l"/>
              </a:tabLst>
            </a:pPr>
            <a:fld id="{AE7A2CFB-ADAB-443C-8474-2717A224EF50}" type="slidenum">
              <a:rPr lang="es-ES" sz="1200">
                <a:solidFill>
                  <a:srgbClr val="000000"/>
                </a:solidFill>
                <a:latin typeface="Calibri" charset="0"/>
              </a:rPr>
              <a:pPr algn="r" hangingPunct="1">
                <a:lnSpc>
                  <a:spcPct val="100000"/>
                </a:lnSpc>
                <a:tabLst>
                  <a:tab pos="723900" algn="l"/>
                  <a:tab pos="1447800" algn="l"/>
                  <a:tab pos="2171700" algn="l"/>
                  <a:tab pos="2895600" algn="l"/>
                </a:tabLst>
              </a:pPr>
              <a:t>27</a:t>
            </a:fld>
            <a:endParaRPr lang="es-ES" sz="1200">
              <a:solidFill>
                <a:srgbClr val="000000"/>
              </a:solidFill>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2"/>
          <p:cNvSpPr>
            <a:spLocks noGrp="1" noChangeArrowheads="1"/>
          </p:cNvSpPr>
          <p:nvPr>
            <p:ph type="dt"/>
          </p:nvPr>
        </p:nvSpPr>
        <p:spPr>
          <a:ln/>
        </p:spPr>
        <p:txBody>
          <a:bodyPr/>
          <a:lstStyle/>
          <a:p>
            <a:r>
              <a:rPr lang="es-ES"/>
              <a:t>13/10/12</a:t>
            </a:r>
          </a:p>
        </p:txBody>
      </p:sp>
      <p:sp>
        <p:nvSpPr>
          <p:cNvPr id="6" name="Rectangle 6"/>
          <p:cNvSpPr>
            <a:spLocks noGrp="1" noChangeArrowheads="1"/>
          </p:cNvSpPr>
          <p:nvPr>
            <p:ph type="sldNum"/>
          </p:nvPr>
        </p:nvSpPr>
        <p:spPr>
          <a:ln/>
        </p:spPr>
        <p:txBody>
          <a:bodyPr/>
          <a:lstStyle/>
          <a:p>
            <a:fld id="{E8020257-B8A7-4312-BC6E-86F53A3BB692}" type="slidenum">
              <a:rPr lang="es-ES"/>
              <a:pPr/>
              <a:t>2</a:t>
            </a:fld>
            <a:endParaRPr lang="es-ES"/>
          </a:p>
        </p:txBody>
      </p:sp>
      <p:sp>
        <p:nvSpPr>
          <p:cNvPr id="9932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9330"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
        <p:nvSpPr>
          <p:cNvPr id="99331" name="Text Box 3"/>
          <p:cNvSpPr txBox="1">
            <a:spLocks noChangeArrowheads="1"/>
          </p:cNvSpPr>
          <p:nvPr/>
        </p:nvSpPr>
        <p:spPr bwMode="auto">
          <a:xfrm>
            <a:off x="3884613" y="8685213"/>
            <a:ext cx="2971800" cy="457200"/>
          </a:xfrm>
          <a:prstGeom prst="rect">
            <a:avLst/>
          </a:prstGeom>
          <a:noFill/>
          <a:ln w="9525">
            <a:noFill/>
            <a:round/>
            <a:headEnd/>
            <a:tailEnd/>
          </a:ln>
          <a:effectLst/>
        </p:spPr>
        <p:txBody>
          <a:bodyPr anchor="b"/>
          <a:lstStyle/>
          <a:p>
            <a:pPr algn="r" hangingPunct="1">
              <a:lnSpc>
                <a:spcPct val="100000"/>
              </a:lnSpc>
              <a:tabLst>
                <a:tab pos="723900" algn="l"/>
                <a:tab pos="1447800" algn="l"/>
                <a:tab pos="2171700" algn="l"/>
                <a:tab pos="2895600" algn="l"/>
              </a:tabLst>
            </a:pPr>
            <a:fld id="{12628817-5F65-4E3F-93E2-748F82744691}" type="slidenum">
              <a:rPr lang="es-ES" sz="1200">
                <a:solidFill>
                  <a:srgbClr val="000000"/>
                </a:solidFill>
                <a:latin typeface="Calibri" charset="0"/>
              </a:rPr>
              <a:pPr algn="r" hangingPunct="1">
                <a:lnSpc>
                  <a:spcPct val="100000"/>
                </a:lnSpc>
                <a:tabLst>
                  <a:tab pos="723900" algn="l"/>
                  <a:tab pos="1447800" algn="l"/>
                  <a:tab pos="2171700" algn="l"/>
                  <a:tab pos="2895600" algn="l"/>
                </a:tabLst>
              </a:pPr>
              <a:t>2</a:t>
            </a:fld>
            <a:endParaRPr lang="es-ES" sz="1200">
              <a:solidFill>
                <a:srgbClr val="000000"/>
              </a:solidFill>
              <a:latin typeface="Calibri"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2"/>
          <p:cNvSpPr>
            <a:spLocks noGrp="1" noChangeArrowheads="1"/>
          </p:cNvSpPr>
          <p:nvPr>
            <p:ph type="dt"/>
          </p:nvPr>
        </p:nvSpPr>
        <p:spPr>
          <a:ln/>
        </p:spPr>
        <p:txBody>
          <a:bodyPr/>
          <a:lstStyle/>
          <a:p>
            <a:r>
              <a:rPr lang="es-ES"/>
              <a:t>13/10/12</a:t>
            </a:r>
          </a:p>
        </p:txBody>
      </p:sp>
      <p:sp>
        <p:nvSpPr>
          <p:cNvPr id="6" name="Rectangle 6"/>
          <p:cNvSpPr>
            <a:spLocks noGrp="1" noChangeArrowheads="1"/>
          </p:cNvSpPr>
          <p:nvPr>
            <p:ph type="sldNum"/>
          </p:nvPr>
        </p:nvSpPr>
        <p:spPr>
          <a:ln/>
        </p:spPr>
        <p:txBody>
          <a:bodyPr/>
          <a:lstStyle/>
          <a:p>
            <a:fld id="{ABCA7861-82AD-4A59-9230-CA50DB44F32C}" type="slidenum">
              <a:rPr lang="es-ES"/>
              <a:pPr/>
              <a:t>28</a:t>
            </a:fld>
            <a:endParaRPr lang="es-ES"/>
          </a:p>
        </p:txBody>
      </p:sp>
      <p:sp>
        <p:nvSpPr>
          <p:cNvPr id="11776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7762"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
        <p:nvSpPr>
          <p:cNvPr id="117763" name="Text Box 3"/>
          <p:cNvSpPr txBox="1">
            <a:spLocks noChangeArrowheads="1"/>
          </p:cNvSpPr>
          <p:nvPr/>
        </p:nvSpPr>
        <p:spPr bwMode="auto">
          <a:xfrm>
            <a:off x="3884613" y="8685213"/>
            <a:ext cx="2971800" cy="457200"/>
          </a:xfrm>
          <a:prstGeom prst="rect">
            <a:avLst/>
          </a:prstGeom>
          <a:noFill/>
          <a:ln w="9525">
            <a:noFill/>
            <a:round/>
            <a:headEnd/>
            <a:tailEnd/>
          </a:ln>
          <a:effectLst/>
        </p:spPr>
        <p:txBody>
          <a:bodyPr anchor="b"/>
          <a:lstStyle/>
          <a:p>
            <a:pPr algn="r" hangingPunct="1">
              <a:lnSpc>
                <a:spcPct val="100000"/>
              </a:lnSpc>
              <a:tabLst>
                <a:tab pos="723900" algn="l"/>
                <a:tab pos="1447800" algn="l"/>
                <a:tab pos="2171700" algn="l"/>
                <a:tab pos="2895600" algn="l"/>
              </a:tabLst>
            </a:pPr>
            <a:fld id="{5F250C6B-A824-4BAB-B22E-E3C31C364890}" type="slidenum">
              <a:rPr lang="es-ES" sz="1200">
                <a:solidFill>
                  <a:srgbClr val="000000"/>
                </a:solidFill>
                <a:latin typeface="Calibri" charset="0"/>
              </a:rPr>
              <a:pPr algn="r" hangingPunct="1">
                <a:lnSpc>
                  <a:spcPct val="100000"/>
                </a:lnSpc>
                <a:tabLst>
                  <a:tab pos="723900" algn="l"/>
                  <a:tab pos="1447800" algn="l"/>
                  <a:tab pos="2171700" algn="l"/>
                  <a:tab pos="2895600" algn="l"/>
                </a:tabLst>
              </a:pPr>
              <a:t>28</a:t>
            </a:fld>
            <a:endParaRPr lang="es-ES" sz="1200">
              <a:solidFill>
                <a:srgbClr val="000000"/>
              </a:solidFill>
              <a:latin typeface="Calibri"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dt"/>
          </p:nvPr>
        </p:nvSpPr>
        <p:spPr>
          <a:ln/>
        </p:spPr>
        <p:txBody>
          <a:bodyPr/>
          <a:lstStyle/>
          <a:p>
            <a:r>
              <a:rPr lang="es-ES"/>
              <a:t>13/10/12</a:t>
            </a:r>
          </a:p>
        </p:txBody>
      </p:sp>
      <p:sp>
        <p:nvSpPr>
          <p:cNvPr id="5" name="Rectangle 6"/>
          <p:cNvSpPr>
            <a:spLocks noGrp="1" noChangeArrowheads="1"/>
          </p:cNvSpPr>
          <p:nvPr>
            <p:ph type="sldNum"/>
          </p:nvPr>
        </p:nvSpPr>
        <p:spPr>
          <a:ln/>
        </p:spPr>
        <p:txBody>
          <a:bodyPr/>
          <a:lstStyle/>
          <a:p>
            <a:fld id="{6DDBDB8A-98D1-4C19-BE90-879059B2867C}" type="slidenum">
              <a:rPr lang="es-ES"/>
              <a:pPr/>
              <a:t>30</a:t>
            </a:fld>
            <a:endParaRPr lang="es-ES"/>
          </a:p>
        </p:txBody>
      </p:sp>
      <p:sp>
        <p:nvSpPr>
          <p:cNvPr id="13824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8242"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dt"/>
          </p:nvPr>
        </p:nvSpPr>
        <p:spPr>
          <a:ln/>
        </p:spPr>
        <p:txBody>
          <a:bodyPr/>
          <a:lstStyle/>
          <a:p>
            <a:r>
              <a:rPr lang="es-ES"/>
              <a:t>13/10/12</a:t>
            </a:r>
          </a:p>
        </p:txBody>
      </p:sp>
      <p:sp>
        <p:nvSpPr>
          <p:cNvPr id="5" name="Rectangle 6"/>
          <p:cNvSpPr>
            <a:spLocks noGrp="1" noChangeArrowheads="1"/>
          </p:cNvSpPr>
          <p:nvPr>
            <p:ph type="sldNum"/>
          </p:nvPr>
        </p:nvSpPr>
        <p:spPr>
          <a:ln/>
        </p:spPr>
        <p:txBody>
          <a:bodyPr/>
          <a:lstStyle/>
          <a:p>
            <a:fld id="{46E40C4A-765C-4C55-B463-68E59BEAAA4A}" type="slidenum">
              <a:rPr lang="es-ES"/>
              <a:pPr/>
              <a:t>31</a:t>
            </a:fld>
            <a:endParaRPr lang="es-ES"/>
          </a:p>
        </p:txBody>
      </p:sp>
      <p:sp>
        <p:nvSpPr>
          <p:cNvPr id="13926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9266"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dt"/>
          </p:nvPr>
        </p:nvSpPr>
        <p:spPr>
          <a:ln/>
        </p:spPr>
        <p:txBody>
          <a:bodyPr/>
          <a:lstStyle/>
          <a:p>
            <a:r>
              <a:rPr lang="es-ES"/>
              <a:t>13/10/12</a:t>
            </a:r>
          </a:p>
        </p:txBody>
      </p:sp>
      <p:sp>
        <p:nvSpPr>
          <p:cNvPr id="5" name="Rectangle 6"/>
          <p:cNvSpPr>
            <a:spLocks noGrp="1" noChangeArrowheads="1"/>
          </p:cNvSpPr>
          <p:nvPr>
            <p:ph type="sldNum"/>
          </p:nvPr>
        </p:nvSpPr>
        <p:spPr>
          <a:ln/>
        </p:spPr>
        <p:txBody>
          <a:bodyPr/>
          <a:lstStyle/>
          <a:p>
            <a:fld id="{857E75F0-B17C-4AF9-8CD0-EB2F42E2C4D0}" type="slidenum">
              <a:rPr lang="es-ES"/>
              <a:pPr/>
              <a:t>3</a:t>
            </a:fld>
            <a:endParaRPr lang="es-ES"/>
          </a:p>
        </p:txBody>
      </p:sp>
      <p:sp>
        <p:nvSpPr>
          <p:cNvPr id="10035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0354"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dt"/>
          </p:nvPr>
        </p:nvSpPr>
        <p:spPr>
          <a:ln/>
        </p:spPr>
        <p:txBody>
          <a:bodyPr/>
          <a:lstStyle/>
          <a:p>
            <a:r>
              <a:rPr lang="es-ES"/>
              <a:t>13/10/12</a:t>
            </a:r>
          </a:p>
        </p:txBody>
      </p:sp>
      <p:sp>
        <p:nvSpPr>
          <p:cNvPr id="5" name="Rectangle 6"/>
          <p:cNvSpPr>
            <a:spLocks noGrp="1" noChangeArrowheads="1"/>
          </p:cNvSpPr>
          <p:nvPr>
            <p:ph type="sldNum"/>
          </p:nvPr>
        </p:nvSpPr>
        <p:spPr>
          <a:ln/>
        </p:spPr>
        <p:txBody>
          <a:bodyPr/>
          <a:lstStyle/>
          <a:p>
            <a:fld id="{D248902C-6099-41E4-BD68-C463ABC0A6DD}" type="slidenum">
              <a:rPr lang="es-ES"/>
              <a:pPr/>
              <a:t>5</a:t>
            </a:fld>
            <a:endParaRPr lang="es-ES"/>
          </a:p>
        </p:txBody>
      </p:sp>
      <p:sp>
        <p:nvSpPr>
          <p:cNvPr id="10137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1378"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dt"/>
          </p:nvPr>
        </p:nvSpPr>
        <p:spPr>
          <a:ln/>
        </p:spPr>
        <p:txBody>
          <a:bodyPr/>
          <a:lstStyle/>
          <a:p>
            <a:r>
              <a:rPr lang="es-ES"/>
              <a:t>13/10/12</a:t>
            </a:r>
          </a:p>
        </p:txBody>
      </p:sp>
      <p:sp>
        <p:nvSpPr>
          <p:cNvPr id="5" name="Rectangle 6"/>
          <p:cNvSpPr>
            <a:spLocks noGrp="1" noChangeArrowheads="1"/>
          </p:cNvSpPr>
          <p:nvPr>
            <p:ph type="sldNum"/>
          </p:nvPr>
        </p:nvSpPr>
        <p:spPr>
          <a:ln/>
        </p:spPr>
        <p:txBody>
          <a:bodyPr/>
          <a:lstStyle/>
          <a:p>
            <a:fld id="{D0A9C5D5-DFD5-4A5B-A17F-BC9212CDB105}" type="slidenum">
              <a:rPr lang="es-ES"/>
              <a:pPr/>
              <a:t>6</a:t>
            </a:fld>
            <a:endParaRPr lang="es-ES"/>
          </a:p>
        </p:txBody>
      </p:sp>
      <p:sp>
        <p:nvSpPr>
          <p:cNvPr id="10240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2402"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dt"/>
          </p:nvPr>
        </p:nvSpPr>
        <p:spPr>
          <a:ln/>
        </p:spPr>
        <p:txBody>
          <a:bodyPr/>
          <a:lstStyle/>
          <a:p>
            <a:r>
              <a:rPr lang="es-ES"/>
              <a:t>13/10/12</a:t>
            </a:r>
          </a:p>
        </p:txBody>
      </p:sp>
      <p:sp>
        <p:nvSpPr>
          <p:cNvPr id="5" name="Rectangle 6"/>
          <p:cNvSpPr>
            <a:spLocks noGrp="1" noChangeArrowheads="1"/>
          </p:cNvSpPr>
          <p:nvPr>
            <p:ph type="sldNum"/>
          </p:nvPr>
        </p:nvSpPr>
        <p:spPr>
          <a:ln/>
        </p:spPr>
        <p:txBody>
          <a:bodyPr/>
          <a:lstStyle/>
          <a:p>
            <a:fld id="{90E2D684-0E87-47CF-9C1F-CAF7A19510FE}" type="slidenum">
              <a:rPr lang="es-ES"/>
              <a:pPr/>
              <a:t>9</a:t>
            </a:fld>
            <a:endParaRPr lang="es-E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3426"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dt"/>
          </p:nvPr>
        </p:nvSpPr>
        <p:spPr>
          <a:ln/>
        </p:spPr>
        <p:txBody>
          <a:bodyPr/>
          <a:lstStyle/>
          <a:p>
            <a:r>
              <a:rPr lang="es-ES"/>
              <a:t>13/10/12</a:t>
            </a:r>
          </a:p>
        </p:txBody>
      </p:sp>
      <p:sp>
        <p:nvSpPr>
          <p:cNvPr id="5" name="Rectangle 6"/>
          <p:cNvSpPr>
            <a:spLocks noGrp="1" noChangeArrowheads="1"/>
          </p:cNvSpPr>
          <p:nvPr>
            <p:ph type="sldNum"/>
          </p:nvPr>
        </p:nvSpPr>
        <p:spPr>
          <a:ln/>
        </p:spPr>
        <p:txBody>
          <a:bodyPr/>
          <a:lstStyle/>
          <a:p>
            <a:fld id="{9BBA4A9F-C1B0-4A1B-A782-4F8173ACF211}" type="slidenum">
              <a:rPr lang="es-ES"/>
              <a:pPr/>
              <a:t>10</a:t>
            </a:fld>
            <a:endParaRPr lang="es-ES"/>
          </a:p>
        </p:txBody>
      </p:sp>
      <p:sp>
        <p:nvSpPr>
          <p:cNvPr id="10444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4450"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dt"/>
          </p:nvPr>
        </p:nvSpPr>
        <p:spPr>
          <a:ln/>
        </p:spPr>
        <p:txBody>
          <a:bodyPr/>
          <a:lstStyle/>
          <a:p>
            <a:r>
              <a:rPr lang="es-ES"/>
              <a:t>13/10/12</a:t>
            </a:r>
          </a:p>
        </p:txBody>
      </p:sp>
      <p:sp>
        <p:nvSpPr>
          <p:cNvPr id="5" name="Rectangle 6"/>
          <p:cNvSpPr>
            <a:spLocks noGrp="1" noChangeArrowheads="1"/>
          </p:cNvSpPr>
          <p:nvPr>
            <p:ph type="sldNum"/>
          </p:nvPr>
        </p:nvSpPr>
        <p:spPr>
          <a:ln/>
        </p:spPr>
        <p:txBody>
          <a:bodyPr/>
          <a:lstStyle/>
          <a:p>
            <a:fld id="{649C3B40-9975-442C-AEA3-EC1377162D29}" type="slidenum">
              <a:rPr lang="es-ES"/>
              <a:pPr/>
              <a:t>11</a:t>
            </a:fld>
            <a:endParaRPr lang="es-ES"/>
          </a:p>
        </p:txBody>
      </p:sp>
      <p:sp>
        <p:nvSpPr>
          <p:cNvPr id="10547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5474"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dt"/>
          </p:nvPr>
        </p:nvSpPr>
        <p:spPr>
          <a:ln/>
        </p:spPr>
        <p:txBody>
          <a:bodyPr/>
          <a:lstStyle/>
          <a:p>
            <a:r>
              <a:rPr lang="es-ES"/>
              <a:t>13/10/12</a:t>
            </a:r>
          </a:p>
        </p:txBody>
      </p:sp>
      <p:sp>
        <p:nvSpPr>
          <p:cNvPr id="5" name="Rectangle 6"/>
          <p:cNvSpPr>
            <a:spLocks noGrp="1" noChangeArrowheads="1"/>
          </p:cNvSpPr>
          <p:nvPr>
            <p:ph type="sldNum"/>
          </p:nvPr>
        </p:nvSpPr>
        <p:spPr>
          <a:ln/>
        </p:spPr>
        <p:txBody>
          <a:bodyPr/>
          <a:lstStyle/>
          <a:p>
            <a:fld id="{FDD5D0BB-B5A0-4FE7-BABD-7D313C82CFFF}" type="slidenum">
              <a:rPr lang="es-ES"/>
              <a:pPr/>
              <a:t>12</a:t>
            </a:fld>
            <a:endParaRPr lang="es-ES"/>
          </a:p>
        </p:txBody>
      </p:sp>
      <p:sp>
        <p:nvSpPr>
          <p:cNvPr id="10649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6498" name="Rectangle 2"/>
          <p:cNvSpPr txBox="1">
            <a:spLocks noGrp="1" noChangeArrowheads="1"/>
          </p:cNvSpPr>
          <p:nvPr>
            <p:ph type="body" idx="1"/>
          </p:nvPr>
        </p:nvSpPr>
        <p:spPr bwMode="auto">
          <a:xfrm>
            <a:off x="685800" y="4343400"/>
            <a:ext cx="5486400" cy="4114800"/>
          </a:xfrm>
          <a:prstGeom prst="rect">
            <a:avLst/>
          </a:prstGeom>
          <a:noFill/>
          <a:ln w="12600">
            <a:round/>
            <a:headEnd/>
            <a:tailEnd/>
          </a:ln>
        </p:spPr>
        <p:txBody>
          <a:bodyPr wrap="none" anchor="ct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8B50E439-EBC7-4AC3-8F47-141F79F7A115}"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216ADFB6-6168-495A-8E3C-21E70461483E}" type="slidenum">
              <a:rPr lang="es-ES"/>
              <a:pPr/>
              <a:t>‹Nº›</a:t>
            </a:fld>
            <a:endParaRPr lang="es-E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00800" y="4900613"/>
            <a:ext cx="1827213" cy="12287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14400" y="4900613"/>
            <a:ext cx="5334000" cy="12287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666010C8-E97C-4CA0-8EA3-C161C2ABC89E}" type="slidenum">
              <a:rPr lang="es-ES"/>
              <a:pPr/>
              <a:t>‹Nº›</a:t>
            </a:fld>
            <a:endParaRPr lang="es-E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F3070775-B25D-4208-8BD5-51A028E8BB52}" type="slidenum">
              <a:rPr lang="es-ES"/>
              <a:pPr/>
              <a:t>‹Nº›</a:t>
            </a:fld>
            <a:endParaRPr lang="es-ES"/>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2E70A265-2262-4CD6-9D7F-C62521F9AC1C}" type="slidenum">
              <a:rPr lang="es-ES"/>
              <a:pPr/>
              <a:t>‹Nº›</a:t>
            </a:fld>
            <a:endParaRPr lang="es-ES"/>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A22E0628-DA80-4841-9D6E-A10F04FCFD91}" type="slidenum">
              <a:rPr lang="es-ES"/>
              <a:pPr/>
              <a:t>‹Nº›</a:t>
            </a:fld>
            <a:endParaRPr lang="es-ES"/>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914400" y="1447800"/>
            <a:ext cx="3808413"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875213" y="1447800"/>
            <a:ext cx="3810000"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8291248F-CB26-441D-BB8A-D73B28F65E43}" type="slidenum">
              <a:rPr lang="es-ES"/>
              <a:pPr/>
              <a:t>‹Nº›</a:t>
            </a:fld>
            <a:endParaRPr lang="es-ES"/>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idx="10"/>
          </p:nvPr>
        </p:nvSpPr>
        <p:spPr/>
        <p:txBody>
          <a:bodyPr/>
          <a:lstStyle>
            <a:lvl1pPr>
              <a:defRPr/>
            </a:lvl1pPr>
          </a:lstStyle>
          <a:p>
            <a:r>
              <a:rPr lang="es-ES"/>
              <a:t>13/10/12</a:t>
            </a:r>
          </a:p>
        </p:txBody>
      </p:sp>
      <p:sp>
        <p:nvSpPr>
          <p:cNvPr id="8" name="7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9" name="8 Marcador de número de diapositiva"/>
          <p:cNvSpPr>
            <a:spLocks noGrp="1"/>
          </p:cNvSpPr>
          <p:nvPr>
            <p:ph type="sldNum" idx="12"/>
          </p:nvPr>
        </p:nvSpPr>
        <p:spPr/>
        <p:txBody>
          <a:bodyPr/>
          <a:lstStyle>
            <a:lvl1pPr>
              <a:defRPr/>
            </a:lvl1pPr>
          </a:lstStyle>
          <a:p>
            <a:fld id="{9C2B1EF1-106F-43C8-8610-0AAB97B2292F}" type="slidenum">
              <a:rPr lang="es-ES"/>
              <a:pPr/>
              <a:t>‹Nº›</a:t>
            </a:fld>
            <a:endParaRPr lang="es-ES"/>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idx="10"/>
          </p:nvPr>
        </p:nvSpPr>
        <p:spPr/>
        <p:txBody>
          <a:bodyPr/>
          <a:lstStyle>
            <a:lvl1pPr>
              <a:defRPr/>
            </a:lvl1pPr>
          </a:lstStyle>
          <a:p>
            <a:r>
              <a:rPr lang="es-ES"/>
              <a:t>13/10/12</a:t>
            </a:r>
          </a:p>
        </p:txBody>
      </p:sp>
      <p:sp>
        <p:nvSpPr>
          <p:cNvPr id="4" name="3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5" name="4 Marcador de número de diapositiva"/>
          <p:cNvSpPr>
            <a:spLocks noGrp="1"/>
          </p:cNvSpPr>
          <p:nvPr>
            <p:ph type="sldNum" idx="12"/>
          </p:nvPr>
        </p:nvSpPr>
        <p:spPr/>
        <p:txBody>
          <a:bodyPr/>
          <a:lstStyle>
            <a:lvl1pPr>
              <a:defRPr/>
            </a:lvl1pPr>
          </a:lstStyle>
          <a:p>
            <a:fld id="{A458ECA2-32C6-4591-AEA2-03B9E45A92A8}" type="slidenum">
              <a:rPr lang="es-ES"/>
              <a:pPr/>
              <a:t>‹Nº›</a:t>
            </a:fld>
            <a:endParaRPr lang="es-ES"/>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lvl1pPr>
              <a:defRPr/>
            </a:lvl1pPr>
          </a:lstStyle>
          <a:p>
            <a:r>
              <a:rPr lang="es-ES"/>
              <a:t>13/10/12</a:t>
            </a:r>
          </a:p>
        </p:txBody>
      </p:sp>
      <p:sp>
        <p:nvSpPr>
          <p:cNvPr id="3" name="2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4" name="3 Marcador de número de diapositiva"/>
          <p:cNvSpPr>
            <a:spLocks noGrp="1"/>
          </p:cNvSpPr>
          <p:nvPr>
            <p:ph type="sldNum" idx="12"/>
          </p:nvPr>
        </p:nvSpPr>
        <p:spPr/>
        <p:txBody>
          <a:bodyPr/>
          <a:lstStyle>
            <a:lvl1pPr>
              <a:defRPr/>
            </a:lvl1pPr>
          </a:lstStyle>
          <a:p>
            <a:fld id="{C241D80F-7CC6-414A-AE49-5C5F33BF85F2}" type="slidenum">
              <a:rPr lang="es-ES"/>
              <a:pPr/>
              <a:t>‹Nº›</a:t>
            </a:fld>
            <a:endParaRPr lang="es-ES"/>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14CBECB2-171E-4B7C-86CB-77602923F68D}" type="slidenum">
              <a:rPr lang="es-ES"/>
              <a:pPr/>
              <a:t>‹Nº›</a:t>
            </a:fld>
            <a:endParaRPr lang="es-ES"/>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60552648-8C75-4AE3-8D92-F8088D97D064}"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43700" y="274638"/>
            <a:ext cx="1941513" cy="57435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14400" y="274638"/>
            <a:ext cx="5676900" cy="57435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4A952A9A-3200-4893-A541-AE6CD9BAA4EB}" type="slidenum">
              <a:rPr lang="es-ES"/>
              <a:pPr/>
              <a:t>‹Nº›</a:t>
            </a:fld>
            <a:endParaRPr lang="es-E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A90BFE8F-5B0A-4BBB-A5C7-4DE8E56FD9E7}" type="slidenum">
              <a:rPr lang="es-ES"/>
              <a:pPr/>
              <a:t>‹Nº›</a:t>
            </a:fld>
            <a:endParaRPr lang="es-ES"/>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43700" y="274638"/>
            <a:ext cx="1941513" cy="57435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14400" y="274638"/>
            <a:ext cx="5676900" cy="5743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F4E123A6-5EB5-441F-AC30-0CA10318E09B}" type="slidenum">
              <a:rPr lang="es-ES"/>
              <a:pPr/>
              <a:t>‹Nº›</a:t>
            </a:fld>
            <a:endParaRPr lang="es-ES"/>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BA625304-3D97-4D0E-AE79-A4AD21C076E8}" type="slidenum">
              <a:rPr lang="es-ES"/>
              <a:pPr/>
              <a:t>‹Nº›</a:t>
            </a:fld>
            <a:endParaRPr lang="es-ES"/>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7D7032E6-7989-4711-8EAB-5A9951DA8CB3}" type="slidenum">
              <a:rPr lang="es-ES"/>
              <a:pPr/>
              <a:t>‹Nº›</a:t>
            </a:fld>
            <a:endParaRPr lang="es-ES"/>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2CA184AC-9070-4064-AE5F-5904F744F60B}" type="slidenum">
              <a:rPr lang="es-ES"/>
              <a:pPr/>
              <a:t>‹Nº›</a:t>
            </a:fld>
            <a:endParaRPr lang="es-ES"/>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914400" y="274638"/>
            <a:ext cx="2703513" cy="5849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3770313" y="274638"/>
            <a:ext cx="2705100" cy="5849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AFDC784B-67C9-450B-BA00-9142630F35DB}" type="slidenum">
              <a:rPr lang="es-ES"/>
              <a:pPr/>
              <a:t>‹Nº›</a:t>
            </a:fld>
            <a:endParaRPr lang="es-ES"/>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idx="10"/>
          </p:nvPr>
        </p:nvSpPr>
        <p:spPr/>
        <p:txBody>
          <a:bodyPr/>
          <a:lstStyle>
            <a:lvl1pPr>
              <a:defRPr/>
            </a:lvl1pPr>
          </a:lstStyle>
          <a:p>
            <a:r>
              <a:rPr lang="es-ES"/>
              <a:t>13/10/12</a:t>
            </a:r>
          </a:p>
        </p:txBody>
      </p:sp>
      <p:sp>
        <p:nvSpPr>
          <p:cNvPr id="8" name="7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9" name="8 Marcador de número de diapositiva"/>
          <p:cNvSpPr>
            <a:spLocks noGrp="1"/>
          </p:cNvSpPr>
          <p:nvPr>
            <p:ph type="sldNum" idx="12"/>
          </p:nvPr>
        </p:nvSpPr>
        <p:spPr/>
        <p:txBody>
          <a:bodyPr/>
          <a:lstStyle>
            <a:lvl1pPr>
              <a:defRPr/>
            </a:lvl1pPr>
          </a:lstStyle>
          <a:p>
            <a:fld id="{5DE7D89A-9C96-4D6D-A99A-AD66D80222C0}" type="slidenum">
              <a:rPr lang="es-ES"/>
              <a:pPr/>
              <a:t>‹Nº›</a:t>
            </a:fld>
            <a:endParaRPr lang="es-ES"/>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idx="10"/>
          </p:nvPr>
        </p:nvSpPr>
        <p:spPr/>
        <p:txBody>
          <a:bodyPr/>
          <a:lstStyle>
            <a:lvl1pPr>
              <a:defRPr/>
            </a:lvl1pPr>
          </a:lstStyle>
          <a:p>
            <a:r>
              <a:rPr lang="es-ES"/>
              <a:t>13/10/12</a:t>
            </a:r>
          </a:p>
        </p:txBody>
      </p:sp>
      <p:sp>
        <p:nvSpPr>
          <p:cNvPr id="4" name="3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5" name="4 Marcador de número de diapositiva"/>
          <p:cNvSpPr>
            <a:spLocks noGrp="1"/>
          </p:cNvSpPr>
          <p:nvPr>
            <p:ph type="sldNum" idx="12"/>
          </p:nvPr>
        </p:nvSpPr>
        <p:spPr/>
        <p:txBody>
          <a:bodyPr/>
          <a:lstStyle>
            <a:lvl1pPr>
              <a:defRPr/>
            </a:lvl1pPr>
          </a:lstStyle>
          <a:p>
            <a:fld id="{EA9B54B9-472D-4762-A06E-3AF4DD521B14}" type="slidenum">
              <a:rPr lang="es-ES"/>
              <a:pPr/>
              <a:t>‹Nº›</a:t>
            </a:fld>
            <a:endParaRPr lang="es-ES"/>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lvl1pPr>
              <a:defRPr/>
            </a:lvl1pPr>
          </a:lstStyle>
          <a:p>
            <a:r>
              <a:rPr lang="es-ES"/>
              <a:t>13/10/12</a:t>
            </a:r>
          </a:p>
        </p:txBody>
      </p:sp>
      <p:sp>
        <p:nvSpPr>
          <p:cNvPr id="3" name="2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4" name="3 Marcador de número de diapositiva"/>
          <p:cNvSpPr>
            <a:spLocks noGrp="1"/>
          </p:cNvSpPr>
          <p:nvPr>
            <p:ph type="sldNum" idx="12"/>
          </p:nvPr>
        </p:nvSpPr>
        <p:spPr/>
        <p:txBody>
          <a:bodyPr/>
          <a:lstStyle>
            <a:lvl1pPr>
              <a:defRPr/>
            </a:lvl1pPr>
          </a:lstStyle>
          <a:p>
            <a:fld id="{3A5EB01A-5313-487F-BA6F-EA22D3DB9E00}" type="slidenum">
              <a:rPr lang="es-ES"/>
              <a:pPr/>
              <a:t>‹Nº›</a:t>
            </a:fld>
            <a:endParaRPr lang="es-ES"/>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C0EFBB43-57A5-4D0E-8A14-065B19833B9E}"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7691241F-9042-4474-A0BC-3E50B8431882}" type="slidenum">
              <a:rPr lang="es-ES"/>
              <a:pPr/>
              <a:t>‹Nº›</a:t>
            </a:fld>
            <a:endParaRPr lang="es-E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690DE5EB-E86F-4D8B-BE19-BE84FDE58B43}" type="slidenum">
              <a:rPr lang="es-ES"/>
              <a:pPr/>
              <a:t>‹Nº›</a:t>
            </a:fld>
            <a:endParaRPr lang="es-ES"/>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F8F6FEF2-E4D6-4373-88EC-A6F3D5D78886}" type="slidenum">
              <a:rPr lang="es-ES"/>
              <a:pPr/>
              <a:t>‹Nº›</a:t>
            </a:fld>
            <a:endParaRPr lang="es-ES"/>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08775" y="274638"/>
            <a:ext cx="1930400" cy="5849937"/>
          </a:xfr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14400" y="274638"/>
            <a:ext cx="5641975" cy="584993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FC0F3D8E-1D80-4D47-838F-CE283DFA04C1}" type="slidenum">
              <a:rPr lang="es-ES"/>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ABA42909-69E6-4BCA-874C-F6DBADE599FB}" type="slidenum">
              <a:rPr lang="es-ES"/>
              <a:pPr/>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337DB30D-D09F-40C7-9E07-844CFFB3DE3A}" type="slidenum">
              <a:rPr lang="es-ES"/>
              <a:pPr/>
              <a:t>‹Nº›</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295400" y="3200400"/>
            <a:ext cx="3122613" cy="1598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570413" y="3200400"/>
            <a:ext cx="3124200" cy="1598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53D3C46D-D8AF-4F82-9AD2-96FFC8466FB5}" type="slidenum">
              <a:rPr lang="es-ES"/>
              <a:pPr/>
              <a:t>‹Nº›</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idx="10"/>
          </p:nvPr>
        </p:nvSpPr>
        <p:spPr/>
        <p:txBody>
          <a:bodyPr/>
          <a:lstStyle>
            <a:lvl1pPr>
              <a:defRPr/>
            </a:lvl1pPr>
          </a:lstStyle>
          <a:p>
            <a:r>
              <a:rPr lang="es-ES"/>
              <a:t>13/10/12</a:t>
            </a:r>
          </a:p>
        </p:txBody>
      </p:sp>
      <p:sp>
        <p:nvSpPr>
          <p:cNvPr id="8" name="7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9" name="8 Marcador de número de diapositiva"/>
          <p:cNvSpPr>
            <a:spLocks noGrp="1"/>
          </p:cNvSpPr>
          <p:nvPr>
            <p:ph type="sldNum" idx="12"/>
          </p:nvPr>
        </p:nvSpPr>
        <p:spPr/>
        <p:txBody>
          <a:bodyPr/>
          <a:lstStyle>
            <a:lvl1pPr>
              <a:defRPr/>
            </a:lvl1pPr>
          </a:lstStyle>
          <a:p>
            <a:fld id="{EF494FBF-1566-48A0-A3A8-9F1EDE2A413E}" type="slidenum">
              <a:rPr lang="es-ES"/>
              <a:pPr/>
              <a:t>‹Nº›</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idx="10"/>
          </p:nvPr>
        </p:nvSpPr>
        <p:spPr/>
        <p:txBody>
          <a:bodyPr/>
          <a:lstStyle>
            <a:lvl1pPr>
              <a:defRPr/>
            </a:lvl1pPr>
          </a:lstStyle>
          <a:p>
            <a:r>
              <a:rPr lang="es-ES"/>
              <a:t>13/10/12</a:t>
            </a:r>
          </a:p>
        </p:txBody>
      </p:sp>
      <p:sp>
        <p:nvSpPr>
          <p:cNvPr id="4" name="3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5" name="4 Marcador de número de diapositiva"/>
          <p:cNvSpPr>
            <a:spLocks noGrp="1"/>
          </p:cNvSpPr>
          <p:nvPr>
            <p:ph type="sldNum" idx="12"/>
          </p:nvPr>
        </p:nvSpPr>
        <p:spPr/>
        <p:txBody>
          <a:bodyPr/>
          <a:lstStyle>
            <a:lvl1pPr>
              <a:defRPr/>
            </a:lvl1pPr>
          </a:lstStyle>
          <a:p>
            <a:fld id="{34562049-8532-404A-ABED-13EB41668560}" type="slidenum">
              <a:rPr lang="es-ES"/>
              <a:pPr/>
              <a:t>‹Nº›</a:t>
            </a:fld>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lvl1pPr>
              <a:defRPr/>
            </a:lvl1pPr>
          </a:lstStyle>
          <a:p>
            <a:r>
              <a:rPr lang="es-ES"/>
              <a:t>13/10/12</a:t>
            </a:r>
          </a:p>
        </p:txBody>
      </p:sp>
      <p:sp>
        <p:nvSpPr>
          <p:cNvPr id="3" name="2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4" name="3 Marcador de número de diapositiva"/>
          <p:cNvSpPr>
            <a:spLocks noGrp="1"/>
          </p:cNvSpPr>
          <p:nvPr>
            <p:ph type="sldNum" idx="12"/>
          </p:nvPr>
        </p:nvSpPr>
        <p:spPr/>
        <p:txBody>
          <a:bodyPr/>
          <a:lstStyle>
            <a:lvl1pPr>
              <a:defRPr/>
            </a:lvl1pPr>
          </a:lstStyle>
          <a:p>
            <a:fld id="{C23C89D7-D273-4DC6-81F6-07F4C9CBF42D}" type="slidenum">
              <a:rPr lang="es-ES"/>
              <a:pPr/>
              <a:t>‹Nº›</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25051023-EBCB-47DE-AD7E-9BCB335A31ED}"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EFB9D5DD-78DC-4875-88F9-257BDDEC0F6F}" type="slidenum">
              <a:rPr lang="es-ES"/>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389F6ED7-D7D5-4E6A-8254-248043816432}" type="slidenum">
              <a:rPr lang="es-ES"/>
              <a:pPr/>
              <a:t>‹Nº›</a:t>
            </a:fld>
            <a:endParaRPr lang="es-E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5F0DDC34-59E7-406D-B2B2-5A8820718DEF}" type="slidenum">
              <a:rPr lang="es-ES"/>
              <a:pPr/>
              <a:t>‹Nº›</a:t>
            </a:fld>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506538"/>
            <a:ext cx="2055813" cy="32924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506538"/>
            <a:ext cx="6019800" cy="32924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B7EC6631-6268-4D0C-AE7D-D4970D4D0ACA}" type="slidenum">
              <a:rPr lang="es-ES"/>
              <a:pPr/>
              <a:t>‹Nº›</a:t>
            </a:fld>
            <a:endParaRPr lang="es-E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24DDD456-785C-4887-B7EE-7E1D2581D4BC}" type="slidenum">
              <a:rPr lang="es-ES"/>
              <a:pPr/>
              <a:t>‹Nº›</a:t>
            </a:fld>
            <a:endParaRPr lang="es-E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C40A5006-5CB7-474E-A7ED-F11A0D46E85A}" type="slidenum">
              <a:rPr lang="es-ES"/>
              <a:pPr/>
              <a:t>‹Nº›</a:t>
            </a:fld>
            <a:endParaRPr lang="es-E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AAFD6548-8C09-4265-A3E5-B17A433FDB45}" type="slidenum">
              <a:rPr lang="es-ES"/>
              <a:pPr/>
              <a:t>‹Nº›</a:t>
            </a:fld>
            <a:endParaRPr lang="es-E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8D00CE09-5227-4D17-B1B7-844F66BFBC69}" type="slidenum">
              <a:rPr lang="es-ES"/>
              <a:pPr/>
              <a:t>‹Nº›</a:t>
            </a:fld>
            <a:endParaRPr lang="es-E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idx="10"/>
          </p:nvPr>
        </p:nvSpPr>
        <p:spPr/>
        <p:txBody>
          <a:bodyPr/>
          <a:lstStyle>
            <a:lvl1pPr>
              <a:defRPr/>
            </a:lvl1pPr>
          </a:lstStyle>
          <a:p>
            <a:r>
              <a:rPr lang="es-ES"/>
              <a:t>13/10/12</a:t>
            </a:r>
          </a:p>
        </p:txBody>
      </p:sp>
      <p:sp>
        <p:nvSpPr>
          <p:cNvPr id="8" name="7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9" name="8 Marcador de número de diapositiva"/>
          <p:cNvSpPr>
            <a:spLocks noGrp="1"/>
          </p:cNvSpPr>
          <p:nvPr>
            <p:ph type="sldNum" idx="12"/>
          </p:nvPr>
        </p:nvSpPr>
        <p:spPr/>
        <p:txBody>
          <a:bodyPr/>
          <a:lstStyle>
            <a:lvl1pPr>
              <a:defRPr/>
            </a:lvl1pPr>
          </a:lstStyle>
          <a:p>
            <a:fld id="{8F0600C0-60DB-4488-90AD-2CF339BDA9D8}" type="slidenum">
              <a:rPr lang="es-ES"/>
              <a:pPr/>
              <a:t>‹Nº›</a:t>
            </a:fld>
            <a:endParaRPr lang="es-E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idx="10"/>
          </p:nvPr>
        </p:nvSpPr>
        <p:spPr/>
        <p:txBody>
          <a:bodyPr/>
          <a:lstStyle>
            <a:lvl1pPr>
              <a:defRPr/>
            </a:lvl1pPr>
          </a:lstStyle>
          <a:p>
            <a:r>
              <a:rPr lang="es-ES"/>
              <a:t>13/10/12</a:t>
            </a:r>
          </a:p>
        </p:txBody>
      </p:sp>
      <p:sp>
        <p:nvSpPr>
          <p:cNvPr id="4" name="3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5" name="4 Marcador de número de diapositiva"/>
          <p:cNvSpPr>
            <a:spLocks noGrp="1"/>
          </p:cNvSpPr>
          <p:nvPr>
            <p:ph type="sldNum" idx="12"/>
          </p:nvPr>
        </p:nvSpPr>
        <p:spPr/>
        <p:txBody>
          <a:bodyPr/>
          <a:lstStyle>
            <a:lvl1pPr>
              <a:defRPr/>
            </a:lvl1pPr>
          </a:lstStyle>
          <a:p>
            <a:fld id="{358CB041-CA87-4A06-8D86-DB994DFB64A1}" type="slidenum">
              <a:rPr lang="es-ES"/>
              <a:pPr/>
              <a:t>‹Nº›</a:t>
            </a:fld>
            <a:endParaRPr lang="es-E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lvl1pPr>
              <a:defRPr/>
            </a:lvl1pPr>
          </a:lstStyle>
          <a:p>
            <a:r>
              <a:rPr lang="es-ES"/>
              <a:t>13/10/12</a:t>
            </a:r>
          </a:p>
        </p:txBody>
      </p:sp>
      <p:sp>
        <p:nvSpPr>
          <p:cNvPr id="3" name="2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4" name="3 Marcador de número de diapositiva"/>
          <p:cNvSpPr>
            <a:spLocks noGrp="1"/>
          </p:cNvSpPr>
          <p:nvPr>
            <p:ph type="sldNum" idx="12"/>
          </p:nvPr>
        </p:nvSpPr>
        <p:spPr/>
        <p:txBody>
          <a:bodyPr/>
          <a:lstStyle>
            <a:lvl1pPr>
              <a:defRPr/>
            </a:lvl1pPr>
          </a:lstStyle>
          <a:p>
            <a:fld id="{329C0421-DD82-4959-93DF-56F90C2A1539}"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9B51892C-F2FD-4864-950D-53CCE9717BAE}" type="slidenum">
              <a:rPr lang="es-ES"/>
              <a:pPr/>
              <a:t>‹Nº›</a:t>
            </a:fld>
            <a:endParaRPr lang="es-E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E7D65E78-324E-43BD-B70F-CF0540F2F7F3}" type="slidenum">
              <a:rPr lang="es-ES"/>
              <a:pPr/>
              <a:t>‹Nº›</a:t>
            </a:fld>
            <a:endParaRPr lang="es-E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2498EEC4-F6D8-4AEB-8091-7F9A34CEFFF3}" type="slidenum">
              <a:rPr lang="es-ES"/>
              <a:pPr/>
              <a:t>‹Nº›</a:t>
            </a:fld>
            <a:endParaRPr lang="es-E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974A2C90-721C-47F4-9D6B-B255D95A8195}" type="slidenum">
              <a:rPr lang="es-ES"/>
              <a:pPr/>
              <a:t>‹Nº›</a:t>
            </a:fld>
            <a:endParaRPr lang="es-E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99FBC92F-170A-4304-A3D1-10306ADD7B6B}" type="slidenum">
              <a:rPr lang="es-ES"/>
              <a:pPr/>
              <a:t>‹Nº›</a:t>
            </a:fld>
            <a:endParaRPr lang="es-E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7B69D0CF-2609-4352-B55B-3626ACCB2AB4}" type="slidenum">
              <a:rPr lang="es-ES"/>
              <a:pPr/>
              <a:t>‹Nº›</a:t>
            </a:fld>
            <a:endParaRPr lang="es-E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D82FF150-958E-47F5-83CD-75437622A8C7}" type="slidenum">
              <a:rPr lang="es-ES"/>
              <a:pPr/>
              <a:t>‹Nº›</a:t>
            </a:fld>
            <a:endParaRPr lang="es-E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F44E24E6-E1FA-4183-BBE8-461EAE0A12FC}" type="slidenum">
              <a:rPr lang="es-ES"/>
              <a:pPr/>
              <a:t>‹Nº›</a:t>
            </a:fld>
            <a:endParaRPr lang="es-E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57088798-5A18-4801-B854-631C3926CF1A}" type="slidenum">
              <a:rPr lang="es-ES"/>
              <a:pPr/>
              <a:t>‹Nº›</a:t>
            </a:fld>
            <a:endParaRPr lang="es-E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idx="10"/>
          </p:nvPr>
        </p:nvSpPr>
        <p:spPr/>
        <p:txBody>
          <a:bodyPr/>
          <a:lstStyle>
            <a:lvl1pPr>
              <a:defRPr/>
            </a:lvl1pPr>
          </a:lstStyle>
          <a:p>
            <a:r>
              <a:rPr lang="es-ES"/>
              <a:t>13/10/12</a:t>
            </a:r>
          </a:p>
        </p:txBody>
      </p:sp>
      <p:sp>
        <p:nvSpPr>
          <p:cNvPr id="8" name="7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9" name="8 Marcador de número de diapositiva"/>
          <p:cNvSpPr>
            <a:spLocks noGrp="1"/>
          </p:cNvSpPr>
          <p:nvPr>
            <p:ph type="sldNum" idx="12"/>
          </p:nvPr>
        </p:nvSpPr>
        <p:spPr/>
        <p:txBody>
          <a:bodyPr/>
          <a:lstStyle>
            <a:lvl1pPr>
              <a:defRPr/>
            </a:lvl1pPr>
          </a:lstStyle>
          <a:p>
            <a:fld id="{6AB6BCD7-5F2B-471D-BDAB-D589E7DAA49C}" type="slidenum">
              <a:rPr lang="es-ES"/>
              <a:pPr/>
              <a:t>‹Nº›</a:t>
            </a:fld>
            <a:endParaRPr lang="es-E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idx="10"/>
          </p:nvPr>
        </p:nvSpPr>
        <p:spPr/>
        <p:txBody>
          <a:bodyPr/>
          <a:lstStyle>
            <a:lvl1pPr>
              <a:defRPr/>
            </a:lvl1pPr>
          </a:lstStyle>
          <a:p>
            <a:r>
              <a:rPr lang="es-ES"/>
              <a:t>13/10/12</a:t>
            </a:r>
          </a:p>
        </p:txBody>
      </p:sp>
      <p:sp>
        <p:nvSpPr>
          <p:cNvPr id="4" name="3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5" name="4 Marcador de número de diapositiva"/>
          <p:cNvSpPr>
            <a:spLocks noGrp="1"/>
          </p:cNvSpPr>
          <p:nvPr>
            <p:ph type="sldNum" idx="12"/>
          </p:nvPr>
        </p:nvSpPr>
        <p:spPr/>
        <p:txBody>
          <a:bodyPr/>
          <a:lstStyle>
            <a:lvl1pPr>
              <a:defRPr/>
            </a:lvl1pPr>
          </a:lstStyle>
          <a:p>
            <a:fld id="{96D6066F-F87C-4E04-99B2-E2C2E58EE31C}"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914400" y="1447800"/>
            <a:ext cx="3808413"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875213" y="1447800"/>
            <a:ext cx="3810000"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D8943C52-5454-4097-A07C-BA29D034277E}" type="slidenum">
              <a:rPr lang="es-ES"/>
              <a:pPr/>
              <a:t>‹Nº›</a:t>
            </a:fld>
            <a:endParaRPr lang="es-E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lvl1pPr>
              <a:defRPr/>
            </a:lvl1pPr>
          </a:lstStyle>
          <a:p>
            <a:r>
              <a:rPr lang="es-ES"/>
              <a:t>13/10/12</a:t>
            </a:r>
          </a:p>
        </p:txBody>
      </p:sp>
      <p:sp>
        <p:nvSpPr>
          <p:cNvPr id="3" name="2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4" name="3 Marcador de número de diapositiva"/>
          <p:cNvSpPr>
            <a:spLocks noGrp="1"/>
          </p:cNvSpPr>
          <p:nvPr>
            <p:ph type="sldNum" idx="12"/>
          </p:nvPr>
        </p:nvSpPr>
        <p:spPr/>
        <p:txBody>
          <a:bodyPr/>
          <a:lstStyle>
            <a:lvl1pPr>
              <a:defRPr/>
            </a:lvl1pPr>
          </a:lstStyle>
          <a:p>
            <a:fld id="{78CDEB2B-D5A1-4F8F-A121-3A4526D9B44E}" type="slidenum">
              <a:rPr lang="es-ES"/>
              <a:pPr/>
              <a:t>‹Nº›</a:t>
            </a:fld>
            <a:endParaRPr lang="es-E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2E201E91-5B42-45D1-A728-66801E9FFDF5}" type="slidenum">
              <a:rPr lang="es-ES"/>
              <a:pPr/>
              <a:t>‹Nº›</a:t>
            </a:fld>
            <a:endParaRPr lang="es-E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8C58677D-80D3-4568-9045-BC827F5BE46F}" type="slidenum">
              <a:rPr lang="es-ES"/>
              <a:pPr/>
              <a:t>‹Nº›</a:t>
            </a:fld>
            <a:endParaRPr lang="es-E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5D277BD8-BBFF-4773-96BB-33FF98A129E8}" type="slidenum">
              <a:rPr lang="es-ES"/>
              <a:pPr/>
              <a:t>‹Nº›</a:t>
            </a:fld>
            <a:endParaRPr lang="es-E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FB820382-EAE3-4DCD-8267-40F6B7E539F9}" type="slidenum">
              <a:rPr lang="es-ES"/>
              <a:pPr/>
              <a:t>‹Nº›</a:t>
            </a:fld>
            <a:endParaRPr lang="es-E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8AADFDA0-A84E-43FE-98C1-41926243B745}" type="slidenum">
              <a:rPr lang="es-ES"/>
              <a:pPr/>
              <a:t>‹Nº›</a:t>
            </a:fld>
            <a:endParaRPr lang="es-E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2AB03372-6D3C-4AF7-9D2C-4295A11D7930}" type="slidenum">
              <a:rPr lang="es-ES"/>
              <a:pPr/>
              <a:t>‹Nº›</a:t>
            </a:fld>
            <a:endParaRPr lang="es-E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FB8E177F-335D-4FA7-888B-F92D2781AAC4}" type="slidenum">
              <a:rPr lang="es-ES"/>
              <a:pPr/>
              <a:t>‹Nº›</a:t>
            </a:fld>
            <a:endParaRPr lang="es-E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914400" y="1447800"/>
            <a:ext cx="1789113" cy="76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2855913" y="1447800"/>
            <a:ext cx="1790700" cy="76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2A81C021-4A68-4FD1-A039-E1EF7D6D8087}" type="slidenum">
              <a:rPr lang="es-ES"/>
              <a:pPr/>
              <a:t>‹Nº›</a:t>
            </a:fld>
            <a:endParaRPr lang="es-E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idx="10"/>
          </p:nvPr>
        </p:nvSpPr>
        <p:spPr/>
        <p:txBody>
          <a:bodyPr/>
          <a:lstStyle>
            <a:lvl1pPr>
              <a:defRPr/>
            </a:lvl1pPr>
          </a:lstStyle>
          <a:p>
            <a:r>
              <a:rPr lang="es-ES"/>
              <a:t>13/10/12</a:t>
            </a:r>
          </a:p>
        </p:txBody>
      </p:sp>
      <p:sp>
        <p:nvSpPr>
          <p:cNvPr id="8" name="7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9" name="8 Marcador de número de diapositiva"/>
          <p:cNvSpPr>
            <a:spLocks noGrp="1"/>
          </p:cNvSpPr>
          <p:nvPr>
            <p:ph type="sldNum" idx="12"/>
          </p:nvPr>
        </p:nvSpPr>
        <p:spPr/>
        <p:txBody>
          <a:bodyPr/>
          <a:lstStyle>
            <a:lvl1pPr>
              <a:defRPr/>
            </a:lvl1pPr>
          </a:lstStyle>
          <a:p>
            <a:fld id="{2E74416F-61E5-4415-9533-E8971F420066}"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idx="10"/>
          </p:nvPr>
        </p:nvSpPr>
        <p:spPr/>
        <p:txBody>
          <a:bodyPr/>
          <a:lstStyle>
            <a:lvl1pPr>
              <a:defRPr/>
            </a:lvl1pPr>
          </a:lstStyle>
          <a:p>
            <a:r>
              <a:rPr lang="es-ES"/>
              <a:t>13/10/12</a:t>
            </a:r>
          </a:p>
        </p:txBody>
      </p:sp>
      <p:sp>
        <p:nvSpPr>
          <p:cNvPr id="8" name="7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9" name="8 Marcador de número de diapositiva"/>
          <p:cNvSpPr>
            <a:spLocks noGrp="1"/>
          </p:cNvSpPr>
          <p:nvPr>
            <p:ph type="sldNum" idx="12"/>
          </p:nvPr>
        </p:nvSpPr>
        <p:spPr/>
        <p:txBody>
          <a:bodyPr/>
          <a:lstStyle>
            <a:lvl1pPr>
              <a:defRPr/>
            </a:lvl1pPr>
          </a:lstStyle>
          <a:p>
            <a:fld id="{D8608BF7-205F-470C-9FCE-A1D83F7D9A96}" type="slidenum">
              <a:rPr lang="es-ES"/>
              <a:pPr/>
              <a:t>‹Nº›</a:t>
            </a:fld>
            <a:endParaRPr lang="es-E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idx="10"/>
          </p:nvPr>
        </p:nvSpPr>
        <p:spPr/>
        <p:txBody>
          <a:bodyPr/>
          <a:lstStyle>
            <a:lvl1pPr>
              <a:defRPr/>
            </a:lvl1pPr>
          </a:lstStyle>
          <a:p>
            <a:r>
              <a:rPr lang="es-ES"/>
              <a:t>13/10/12</a:t>
            </a:r>
          </a:p>
        </p:txBody>
      </p:sp>
      <p:sp>
        <p:nvSpPr>
          <p:cNvPr id="4" name="3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5" name="4 Marcador de número de diapositiva"/>
          <p:cNvSpPr>
            <a:spLocks noGrp="1"/>
          </p:cNvSpPr>
          <p:nvPr>
            <p:ph type="sldNum" idx="12"/>
          </p:nvPr>
        </p:nvSpPr>
        <p:spPr/>
        <p:txBody>
          <a:bodyPr/>
          <a:lstStyle>
            <a:lvl1pPr>
              <a:defRPr/>
            </a:lvl1pPr>
          </a:lstStyle>
          <a:p>
            <a:fld id="{EF7251C4-7D08-47D0-8487-F98D52369BCE}" type="slidenum">
              <a:rPr lang="es-ES"/>
              <a:pPr/>
              <a:t>‹Nº›</a:t>
            </a:fld>
            <a:endParaRPr lang="es-E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lvl1pPr>
              <a:defRPr/>
            </a:lvl1pPr>
          </a:lstStyle>
          <a:p>
            <a:r>
              <a:rPr lang="es-ES"/>
              <a:t>13/10/12</a:t>
            </a:r>
          </a:p>
        </p:txBody>
      </p:sp>
      <p:sp>
        <p:nvSpPr>
          <p:cNvPr id="3" name="2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4" name="3 Marcador de número de diapositiva"/>
          <p:cNvSpPr>
            <a:spLocks noGrp="1"/>
          </p:cNvSpPr>
          <p:nvPr>
            <p:ph type="sldNum" idx="12"/>
          </p:nvPr>
        </p:nvSpPr>
        <p:spPr/>
        <p:txBody>
          <a:bodyPr/>
          <a:lstStyle>
            <a:lvl1pPr>
              <a:defRPr/>
            </a:lvl1pPr>
          </a:lstStyle>
          <a:p>
            <a:fld id="{C445DB9A-A198-4F16-8FD9-4271E3298BD4}" type="slidenum">
              <a:rPr lang="es-ES"/>
              <a:pPr/>
              <a:t>‹Nº›</a:t>
            </a:fld>
            <a:endParaRPr lang="es-E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F6DE245E-B5DD-4147-AB05-C44FCCF9C8EE}" type="slidenum">
              <a:rPr lang="es-ES"/>
              <a:pPr/>
              <a:t>‹Nº›</a:t>
            </a:fld>
            <a:endParaRPr lang="es-E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B4C6ADA3-90F8-4DF2-A2E3-6F7D3EF12BC4}" type="slidenum">
              <a:rPr lang="es-ES"/>
              <a:pPr/>
              <a:t>‹Nº›</a:t>
            </a:fld>
            <a:endParaRPr lang="es-E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CD865F3D-1BF8-4B0D-B53C-755FA91650E5}" type="slidenum">
              <a:rPr lang="es-ES"/>
              <a:pPr/>
              <a:t>‹Nº›</a:t>
            </a:fld>
            <a:endParaRPr lang="es-E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43700" y="273050"/>
            <a:ext cx="1941513" cy="1935163"/>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14400" y="273050"/>
            <a:ext cx="5676900" cy="19351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04199EB4-5928-4105-8718-036913C97C4C}" type="slidenum">
              <a:rPr lang="es-ES"/>
              <a:pPr/>
              <a:t>‹Nº›</a:t>
            </a:fld>
            <a:endParaRPr lang="es-E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22CA2CBF-C8CC-476F-8D30-4422265AED6B}" type="slidenum">
              <a:rPr lang="es-ES"/>
              <a:pPr/>
              <a:t>‹Nº›</a:t>
            </a:fld>
            <a:endParaRPr lang="es-E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7B0BCDB6-9B80-4E35-BF35-52C93B2F9242}" type="slidenum">
              <a:rPr lang="es-ES"/>
              <a:pPr/>
              <a:t>‹Nº›</a:t>
            </a:fld>
            <a:endParaRPr lang="es-E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04C1494F-EC12-4E50-8036-B146ABEABE32}" type="slidenum">
              <a:rPr lang="es-ES"/>
              <a:pPr/>
              <a:t>‹Nº›</a:t>
            </a:fld>
            <a:endParaRPr lang="es-E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B4AF479D-6E52-4631-B196-D295D0D2E1A9}"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idx="10"/>
          </p:nvPr>
        </p:nvSpPr>
        <p:spPr/>
        <p:txBody>
          <a:bodyPr/>
          <a:lstStyle>
            <a:lvl1pPr>
              <a:defRPr/>
            </a:lvl1pPr>
          </a:lstStyle>
          <a:p>
            <a:r>
              <a:rPr lang="es-ES"/>
              <a:t>13/10/12</a:t>
            </a:r>
          </a:p>
        </p:txBody>
      </p:sp>
      <p:sp>
        <p:nvSpPr>
          <p:cNvPr id="4" name="3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5" name="4 Marcador de número de diapositiva"/>
          <p:cNvSpPr>
            <a:spLocks noGrp="1"/>
          </p:cNvSpPr>
          <p:nvPr>
            <p:ph type="sldNum" idx="12"/>
          </p:nvPr>
        </p:nvSpPr>
        <p:spPr/>
        <p:txBody>
          <a:bodyPr/>
          <a:lstStyle>
            <a:lvl1pPr>
              <a:defRPr/>
            </a:lvl1pPr>
          </a:lstStyle>
          <a:p>
            <a:fld id="{38FED3DA-126D-421E-9DFA-A8B9F58D45DE}" type="slidenum">
              <a:rPr lang="es-ES"/>
              <a:pPr/>
              <a:t>‹Nº›</a:t>
            </a:fld>
            <a:endParaRPr lang="es-E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idx="10"/>
          </p:nvPr>
        </p:nvSpPr>
        <p:spPr/>
        <p:txBody>
          <a:bodyPr/>
          <a:lstStyle>
            <a:lvl1pPr>
              <a:defRPr/>
            </a:lvl1pPr>
          </a:lstStyle>
          <a:p>
            <a:r>
              <a:rPr lang="es-ES"/>
              <a:t>13/10/12</a:t>
            </a:r>
          </a:p>
        </p:txBody>
      </p:sp>
      <p:sp>
        <p:nvSpPr>
          <p:cNvPr id="8" name="7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9" name="8 Marcador de número de diapositiva"/>
          <p:cNvSpPr>
            <a:spLocks noGrp="1"/>
          </p:cNvSpPr>
          <p:nvPr>
            <p:ph type="sldNum" idx="12"/>
          </p:nvPr>
        </p:nvSpPr>
        <p:spPr/>
        <p:txBody>
          <a:bodyPr/>
          <a:lstStyle>
            <a:lvl1pPr>
              <a:defRPr/>
            </a:lvl1pPr>
          </a:lstStyle>
          <a:p>
            <a:fld id="{423ECD67-E3FF-44DC-AE17-C696DEF0CB95}" type="slidenum">
              <a:rPr lang="es-ES"/>
              <a:pPr/>
              <a:t>‹Nº›</a:t>
            </a:fld>
            <a:endParaRPr lang="es-E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idx="10"/>
          </p:nvPr>
        </p:nvSpPr>
        <p:spPr/>
        <p:txBody>
          <a:bodyPr/>
          <a:lstStyle>
            <a:lvl1pPr>
              <a:defRPr/>
            </a:lvl1pPr>
          </a:lstStyle>
          <a:p>
            <a:r>
              <a:rPr lang="es-ES"/>
              <a:t>13/10/12</a:t>
            </a:r>
          </a:p>
        </p:txBody>
      </p:sp>
      <p:sp>
        <p:nvSpPr>
          <p:cNvPr id="4" name="3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5" name="4 Marcador de número de diapositiva"/>
          <p:cNvSpPr>
            <a:spLocks noGrp="1"/>
          </p:cNvSpPr>
          <p:nvPr>
            <p:ph type="sldNum" idx="12"/>
          </p:nvPr>
        </p:nvSpPr>
        <p:spPr/>
        <p:txBody>
          <a:bodyPr/>
          <a:lstStyle>
            <a:lvl1pPr>
              <a:defRPr/>
            </a:lvl1pPr>
          </a:lstStyle>
          <a:p>
            <a:fld id="{8F07910B-E746-446E-9D30-60FC6556DA35}" type="slidenum">
              <a:rPr lang="es-ES"/>
              <a:pPr/>
              <a:t>‹Nº›</a:t>
            </a:fld>
            <a:endParaRPr lang="es-E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lvl1pPr>
              <a:defRPr/>
            </a:lvl1pPr>
          </a:lstStyle>
          <a:p>
            <a:r>
              <a:rPr lang="es-ES"/>
              <a:t>13/10/12</a:t>
            </a:r>
          </a:p>
        </p:txBody>
      </p:sp>
      <p:sp>
        <p:nvSpPr>
          <p:cNvPr id="3" name="2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4" name="3 Marcador de número de diapositiva"/>
          <p:cNvSpPr>
            <a:spLocks noGrp="1"/>
          </p:cNvSpPr>
          <p:nvPr>
            <p:ph type="sldNum" idx="12"/>
          </p:nvPr>
        </p:nvSpPr>
        <p:spPr/>
        <p:txBody>
          <a:bodyPr/>
          <a:lstStyle>
            <a:lvl1pPr>
              <a:defRPr/>
            </a:lvl1pPr>
          </a:lstStyle>
          <a:p>
            <a:fld id="{DA8FBCA1-779B-41D0-8ACB-C6D583CE0025}" type="slidenum">
              <a:rPr lang="es-ES"/>
              <a:pPr/>
              <a:t>‹Nº›</a:t>
            </a:fld>
            <a:endParaRPr lang="es-E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CAF4F5FA-49A2-4E63-A618-5DD6EFC8D669}" type="slidenum">
              <a:rPr lang="es-ES"/>
              <a:pPr/>
              <a:t>‹Nº›</a:t>
            </a:fld>
            <a:endParaRPr lang="es-E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5D1972BB-FDBC-4F99-97CD-9556972B26B0}" type="slidenum">
              <a:rPr lang="es-ES"/>
              <a:pPr/>
              <a:t>‹Nº›</a:t>
            </a:fld>
            <a:endParaRPr lang="es-E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B7CB3F76-5E36-4212-A645-59465C0EC53C}" type="slidenum">
              <a:rPr lang="es-ES"/>
              <a:pPr/>
              <a:t>‹Nº›</a:t>
            </a:fld>
            <a:endParaRPr lang="es-E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64DD077E-9B66-40C8-8E2F-31572C7E16E3}" type="slidenum">
              <a:rPr lang="es-ES"/>
              <a:pPr/>
              <a:t>‹Nº›</a:t>
            </a:fld>
            <a:endParaRPr lang="es-E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F142C451-E811-4002-90AF-AEA4A494B8B9}" type="slidenum">
              <a:rPr lang="es-ES"/>
              <a:pPr/>
              <a:t>‹Nº›</a:t>
            </a:fld>
            <a:endParaRPr lang="es-E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F38BFA74-2656-4E7B-B2FD-C45CF1E93620}" type="slidenum">
              <a:rPr lang="es-ES"/>
              <a:pPr/>
              <a:t>‹Nº›</a:t>
            </a:fld>
            <a:endParaRPr lang="es-E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C95A980F-0AD4-4E86-A47B-70A9282A327B}"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lvl1pPr>
              <a:defRPr/>
            </a:lvl1pPr>
          </a:lstStyle>
          <a:p>
            <a:r>
              <a:rPr lang="es-ES"/>
              <a:t>13/10/12</a:t>
            </a:r>
          </a:p>
        </p:txBody>
      </p:sp>
      <p:sp>
        <p:nvSpPr>
          <p:cNvPr id="3" name="2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4" name="3 Marcador de número de diapositiva"/>
          <p:cNvSpPr>
            <a:spLocks noGrp="1"/>
          </p:cNvSpPr>
          <p:nvPr>
            <p:ph type="sldNum" idx="12"/>
          </p:nvPr>
        </p:nvSpPr>
        <p:spPr/>
        <p:txBody>
          <a:bodyPr/>
          <a:lstStyle>
            <a:lvl1pPr>
              <a:defRPr/>
            </a:lvl1pPr>
          </a:lstStyle>
          <a:p>
            <a:fld id="{C8240E59-BFD2-4F4F-B8A2-143C09BBD44D}" type="slidenum">
              <a:rPr lang="es-ES"/>
              <a:pPr/>
              <a:t>‹Nº›</a:t>
            </a:fld>
            <a:endParaRPr lang="es-E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4963"/>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6613" y="1604963"/>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BC701EA6-DCCD-4852-ACED-6C8835006314}" type="slidenum">
              <a:rPr lang="es-ES"/>
              <a:pPr/>
              <a:t>‹Nº›</a:t>
            </a:fld>
            <a:endParaRPr lang="es-E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idx="10"/>
          </p:nvPr>
        </p:nvSpPr>
        <p:spPr/>
        <p:txBody>
          <a:bodyPr/>
          <a:lstStyle>
            <a:lvl1pPr>
              <a:defRPr/>
            </a:lvl1pPr>
          </a:lstStyle>
          <a:p>
            <a:r>
              <a:rPr lang="es-ES"/>
              <a:t>13/10/12</a:t>
            </a:r>
          </a:p>
        </p:txBody>
      </p:sp>
      <p:sp>
        <p:nvSpPr>
          <p:cNvPr id="8" name="7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9" name="8 Marcador de número de diapositiva"/>
          <p:cNvSpPr>
            <a:spLocks noGrp="1"/>
          </p:cNvSpPr>
          <p:nvPr>
            <p:ph type="sldNum" idx="12"/>
          </p:nvPr>
        </p:nvSpPr>
        <p:spPr/>
        <p:txBody>
          <a:bodyPr/>
          <a:lstStyle>
            <a:lvl1pPr>
              <a:defRPr/>
            </a:lvl1pPr>
          </a:lstStyle>
          <a:p>
            <a:fld id="{CD834D03-0DED-482A-935B-D9BD1ECEE920}" type="slidenum">
              <a:rPr lang="es-ES"/>
              <a:pPr/>
              <a:t>‹Nº›</a:t>
            </a:fld>
            <a:endParaRPr lang="es-E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idx="10"/>
          </p:nvPr>
        </p:nvSpPr>
        <p:spPr/>
        <p:txBody>
          <a:bodyPr/>
          <a:lstStyle>
            <a:lvl1pPr>
              <a:defRPr/>
            </a:lvl1pPr>
          </a:lstStyle>
          <a:p>
            <a:r>
              <a:rPr lang="es-ES"/>
              <a:t>13/10/12</a:t>
            </a:r>
          </a:p>
        </p:txBody>
      </p:sp>
      <p:sp>
        <p:nvSpPr>
          <p:cNvPr id="4" name="3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5" name="4 Marcador de número de diapositiva"/>
          <p:cNvSpPr>
            <a:spLocks noGrp="1"/>
          </p:cNvSpPr>
          <p:nvPr>
            <p:ph type="sldNum" idx="12"/>
          </p:nvPr>
        </p:nvSpPr>
        <p:spPr/>
        <p:txBody>
          <a:bodyPr/>
          <a:lstStyle>
            <a:lvl1pPr>
              <a:defRPr/>
            </a:lvl1pPr>
          </a:lstStyle>
          <a:p>
            <a:fld id="{F16CDF78-15E2-422A-B15A-E6F7271FFC02}" type="slidenum">
              <a:rPr lang="es-ES"/>
              <a:pPr/>
              <a:t>‹Nº›</a:t>
            </a:fld>
            <a:endParaRPr lang="es-E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lvl1pPr>
              <a:defRPr/>
            </a:lvl1pPr>
          </a:lstStyle>
          <a:p>
            <a:r>
              <a:rPr lang="es-ES"/>
              <a:t>13/10/12</a:t>
            </a:r>
          </a:p>
        </p:txBody>
      </p:sp>
      <p:sp>
        <p:nvSpPr>
          <p:cNvPr id="3" name="2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4" name="3 Marcador de número de diapositiva"/>
          <p:cNvSpPr>
            <a:spLocks noGrp="1"/>
          </p:cNvSpPr>
          <p:nvPr>
            <p:ph type="sldNum" idx="12"/>
          </p:nvPr>
        </p:nvSpPr>
        <p:spPr/>
        <p:txBody>
          <a:bodyPr/>
          <a:lstStyle>
            <a:lvl1pPr>
              <a:defRPr/>
            </a:lvl1pPr>
          </a:lstStyle>
          <a:p>
            <a:fld id="{F54FF556-237D-4050-87AA-DA437B04B175}" type="slidenum">
              <a:rPr lang="es-ES"/>
              <a:pPr/>
              <a:t>‹Nº›</a:t>
            </a:fld>
            <a:endParaRPr lang="es-E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FEB32900-899F-47BD-8725-77A3599F78EA}" type="slidenum">
              <a:rPr lang="es-ES"/>
              <a:pPr/>
              <a:t>‹Nº›</a:t>
            </a:fld>
            <a:endParaRPr lang="es-E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67082013-3810-451C-8AAE-2019A37558F2}" type="slidenum">
              <a:rPr lang="es-ES"/>
              <a:pPr/>
              <a:t>‹Nº›</a:t>
            </a:fld>
            <a:endParaRPr lang="es-E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7CDB7FD9-4DE1-4C17-83FA-C1DF5448319E}" type="slidenum">
              <a:rPr lang="es-ES"/>
              <a:pPr/>
              <a:t>‹Nº›</a:t>
            </a:fld>
            <a:endParaRPr lang="es-E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3050"/>
            <a:ext cx="2055813" cy="5856288"/>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3050"/>
            <a:ext cx="6019800" cy="585628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F9B2620D-F425-4DF9-B3BE-301F0A0E5FBC}" type="slidenum">
              <a:rPr lang="es-ES"/>
              <a:pPr/>
              <a:t>‹Nº›</a:t>
            </a:fld>
            <a:endParaRPr lang="es-E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OverTx" preserve="1">
  <p:cSld name="Título y objetos encima del text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8013" cy="1143000"/>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4963"/>
            <a:ext cx="8228013" cy="21859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3943350"/>
            <a:ext cx="8228013"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idx="10"/>
          </p:nvPr>
        </p:nvSpPr>
        <p:spPr>
          <a:xfrm>
            <a:off x="6172200" y="6191250"/>
            <a:ext cx="2474913" cy="474663"/>
          </a:xfrm>
        </p:spPr>
        <p:txBody>
          <a:bodyPr/>
          <a:lstStyle>
            <a:lvl1pPr>
              <a:defRPr/>
            </a:lvl1pPr>
          </a:lstStyle>
          <a:p>
            <a:r>
              <a:rPr lang="es-ES"/>
              <a:t>13/10/12</a:t>
            </a:r>
          </a:p>
        </p:txBody>
      </p:sp>
      <p:sp>
        <p:nvSpPr>
          <p:cNvPr id="6" name="5 Marcador de pie de página"/>
          <p:cNvSpPr>
            <a:spLocks noGrp="1"/>
          </p:cNvSpPr>
          <p:nvPr>
            <p:ph type="ftr" idx="11"/>
          </p:nvPr>
        </p:nvSpPr>
        <p:spPr>
          <a:xfrm>
            <a:off x="914400" y="6172200"/>
            <a:ext cx="3960813" cy="455613"/>
          </a:xfrm>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a:xfrm>
            <a:off x="146050" y="6210300"/>
            <a:ext cx="455613" cy="455613"/>
          </a:xfrm>
        </p:spPr>
        <p:txBody>
          <a:bodyPr/>
          <a:lstStyle>
            <a:lvl1pPr>
              <a:defRPr/>
            </a:lvl1pPr>
          </a:lstStyle>
          <a:p>
            <a:fld id="{E506F54D-58FB-4317-88CA-8F9FF098C76E}" type="slidenum">
              <a:rPr lang="es-ES"/>
              <a:pPr/>
              <a:t>‹Nº›</a:t>
            </a:fld>
            <a:endParaRPr lang="es-E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2AC28262-6CC6-456A-A472-AF0B85A26BF9}"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0DEE2C43-C20D-4D34-A352-09F8AC20D565}" type="slidenum">
              <a:rPr lang="es-ES"/>
              <a:pPr/>
              <a:t>‹Nº›</a:t>
            </a:fld>
            <a:endParaRPr lang="es-E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004A9374-15E6-4BE4-8B52-3D4E4A771C05}" type="slidenum">
              <a:rPr lang="es-ES"/>
              <a:pPr/>
              <a:t>‹Nº›</a:t>
            </a:fld>
            <a:endParaRPr lang="es-E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C90CC0E7-97FA-4D62-8323-334E045FDD10}" type="slidenum">
              <a:rPr lang="es-ES"/>
              <a:pPr/>
              <a:t>‹Nº›</a:t>
            </a:fld>
            <a:endParaRPr lang="es-E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914400" y="1600200"/>
            <a:ext cx="874713" cy="4494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1941513" y="1600200"/>
            <a:ext cx="876300" cy="4494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6674BA12-9386-46A0-B003-41729E53E184}" type="slidenum">
              <a:rPr lang="es-ES"/>
              <a:pPr/>
              <a:t>‹Nº›</a:t>
            </a:fld>
            <a:endParaRPr lang="es-E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idx="10"/>
          </p:nvPr>
        </p:nvSpPr>
        <p:spPr/>
        <p:txBody>
          <a:bodyPr/>
          <a:lstStyle>
            <a:lvl1pPr>
              <a:defRPr/>
            </a:lvl1pPr>
          </a:lstStyle>
          <a:p>
            <a:r>
              <a:rPr lang="es-ES"/>
              <a:t>13/10/12</a:t>
            </a:r>
          </a:p>
        </p:txBody>
      </p:sp>
      <p:sp>
        <p:nvSpPr>
          <p:cNvPr id="8" name="7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9" name="8 Marcador de número de diapositiva"/>
          <p:cNvSpPr>
            <a:spLocks noGrp="1"/>
          </p:cNvSpPr>
          <p:nvPr>
            <p:ph type="sldNum" idx="12"/>
          </p:nvPr>
        </p:nvSpPr>
        <p:spPr/>
        <p:txBody>
          <a:bodyPr/>
          <a:lstStyle>
            <a:lvl1pPr>
              <a:defRPr/>
            </a:lvl1pPr>
          </a:lstStyle>
          <a:p>
            <a:fld id="{DF68A0A5-E891-46D8-BC59-630795C77DC0}" type="slidenum">
              <a:rPr lang="es-ES"/>
              <a:pPr/>
              <a:t>‹Nº›</a:t>
            </a:fld>
            <a:endParaRPr lang="es-E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idx="10"/>
          </p:nvPr>
        </p:nvSpPr>
        <p:spPr/>
        <p:txBody>
          <a:bodyPr/>
          <a:lstStyle>
            <a:lvl1pPr>
              <a:defRPr/>
            </a:lvl1pPr>
          </a:lstStyle>
          <a:p>
            <a:r>
              <a:rPr lang="es-ES"/>
              <a:t>13/10/12</a:t>
            </a:r>
          </a:p>
        </p:txBody>
      </p:sp>
      <p:sp>
        <p:nvSpPr>
          <p:cNvPr id="4" name="3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5" name="4 Marcador de número de diapositiva"/>
          <p:cNvSpPr>
            <a:spLocks noGrp="1"/>
          </p:cNvSpPr>
          <p:nvPr>
            <p:ph type="sldNum" idx="12"/>
          </p:nvPr>
        </p:nvSpPr>
        <p:spPr/>
        <p:txBody>
          <a:bodyPr/>
          <a:lstStyle>
            <a:lvl1pPr>
              <a:defRPr/>
            </a:lvl1pPr>
          </a:lstStyle>
          <a:p>
            <a:fld id="{291AF87F-FA12-433C-A5CE-6D92CDC4D27D}" type="slidenum">
              <a:rPr lang="es-ES"/>
              <a:pPr/>
              <a:t>‹Nº›</a:t>
            </a:fld>
            <a:endParaRPr lang="es-E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lvl1pPr>
              <a:defRPr/>
            </a:lvl1pPr>
          </a:lstStyle>
          <a:p>
            <a:r>
              <a:rPr lang="es-ES"/>
              <a:t>13/10/12</a:t>
            </a:r>
          </a:p>
        </p:txBody>
      </p:sp>
      <p:sp>
        <p:nvSpPr>
          <p:cNvPr id="3" name="2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4" name="3 Marcador de número de diapositiva"/>
          <p:cNvSpPr>
            <a:spLocks noGrp="1"/>
          </p:cNvSpPr>
          <p:nvPr>
            <p:ph type="sldNum" idx="12"/>
          </p:nvPr>
        </p:nvSpPr>
        <p:spPr/>
        <p:txBody>
          <a:bodyPr/>
          <a:lstStyle>
            <a:lvl1pPr>
              <a:defRPr/>
            </a:lvl1pPr>
          </a:lstStyle>
          <a:p>
            <a:fld id="{70EED090-E308-466F-A7F9-097F03188F13}" type="slidenum">
              <a:rPr lang="es-ES"/>
              <a:pPr/>
              <a:t>‹Nº›</a:t>
            </a:fld>
            <a:endParaRPr lang="es-E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4BFBB782-E057-4D82-81BB-9E66926D830E}" type="slidenum">
              <a:rPr lang="es-ES"/>
              <a:pPr/>
              <a:t>‹Nº›</a:t>
            </a:fld>
            <a:endParaRPr lang="es-E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757424A8-E5B3-4AEF-AB16-19E3D18A013B}" type="slidenum">
              <a:rPr lang="es-ES"/>
              <a:pPr/>
              <a:t>‹Nº›</a:t>
            </a:fld>
            <a:endParaRPr lang="es-E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0CC58309-CA8F-4A16-BEF8-45B1ED89A7E5}" type="slidenum">
              <a:rPr lang="es-ES"/>
              <a:pPr/>
              <a:t>‹Nº›</a:t>
            </a:fld>
            <a:endParaRPr lang="es-E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43700" y="273050"/>
            <a:ext cx="1941513" cy="5821363"/>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14400" y="273050"/>
            <a:ext cx="5676900" cy="58213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20CF1794-F7C1-48EE-92BB-36A3E1E6F1A3}"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271CA3F2-07A8-4CC0-9AA6-13EB97CE55F8}" type="slidenum">
              <a:rPr lang="es-ES"/>
              <a:pPr/>
              <a:t>‹Nº›</a:t>
            </a:fld>
            <a:endParaRPr lang="es-E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3EAD7179-534A-4308-BA85-6AADF86AA792}" type="slidenum">
              <a:rPr lang="es-ES"/>
              <a:pPr/>
              <a:t>‹Nº›</a:t>
            </a:fld>
            <a:endParaRPr lang="es-E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BCC74C3B-8985-411D-B08D-2B7426A87F57}" type="slidenum">
              <a:rPr lang="es-ES"/>
              <a:pPr/>
              <a:t>‹Nº›</a:t>
            </a:fld>
            <a:endParaRPr lang="es-E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89D79910-6A3C-4D92-ABF9-2C1D0DCF5846}" type="slidenum">
              <a:rPr lang="es-ES"/>
              <a:pPr/>
              <a:t>‹Nº›</a:t>
            </a:fld>
            <a:endParaRPr lang="es-E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914400" y="5445125"/>
            <a:ext cx="3579813" cy="684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6613" y="5445125"/>
            <a:ext cx="3581400" cy="684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4613B482-8970-4C3E-AA0A-5799D120FF87}" type="slidenum">
              <a:rPr lang="es-ES"/>
              <a:pPr/>
              <a:t>‹Nº›</a:t>
            </a:fld>
            <a:endParaRPr lang="es-E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idx="10"/>
          </p:nvPr>
        </p:nvSpPr>
        <p:spPr/>
        <p:txBody>
          <a:bodyPr/>
          <a:lstStyle>
            <a:lvl1pPr>
              <a:defRPr/>
            </a:lvl1pPr>
          </a:lstStyle>
          <a:p>
            <a:r>
              <a:rPr lang="es-ES"/>
              <a:t>13/10/12</a:t>
            </a:r>
          </a:p>
        </p:txBody>
      </p:sp>
      <p:sp>
        <p:nvSpPr>
          <p:cNvPr id="8" name="7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9" name="8 Marcador de número de diapositiva"/>
          <p:cNvSpPr>
            <a:spLocks noGrp="1"/>
          </p:cNvSpPr>
          <p:nvPr>
            <p:ph type="sldNum" idx="12"/>
          </p:nvPr>
        </p:nvSpPr>
        <p:spPr/>
        <p:txBody>
          <a:bodyPr/>
          <a:lstStyle>
            <a:lvl1pPr>
              <a:defRPr/>
            </a:lvl1pPr>
          </a:lstStyle>
          <a:p>
            <a:fld id="{06A82BAB-7537-4B5F-8BE5-0BA0FA02D66A}" type="slidenum">
              <a:rPr lang="es-ES"/>
              <a:pPr/>
              <a:t>‹Nº›</a:t>
            </a:fld>
            <a:endParaRPr lang="es-E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idx="10"/>
          </p:nvPr>
        </p:nvSpPr>
        <p:spPr/>
        <p:txBody>
          <a:bodyPr/>
          <a:lstStyle>
            <a:lvl1pPr>
              <a:defRPr/>
            </a:lvl1pPr>
          </a:lstStyle>
          <a:p>
            <a:r>
              <a:rPr lang="es-ES"/>
              <a:t>13/10/12</a:t>
            </a:r>
          </a:p>
        </p:txBody>
      </p:sp>
      <p:sp>
        <p:nvSpPr>
          <p:cNvPr id="4" name="3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5" name="4 Marcador de número de diapositiva"/>
          <p:cNvSpPr>
            <a:spLocks noGrp="1"/>
          </p:cNvSpPr>
          <p:nvPr>
            <p:ph type="sldNum" idx="12"/>
          </p:nvPr>
        </p:nvSpPr>
        <p:spPr/>
        <p:txBody>
          <a:bodyPr/>
          <a:lstStyle>
            <a:lvl1pPr>
              <a:defRPr/>
            </a:lvl1pPr>
          </a:lstStyle>
          <a:p>
            <a:fld id="{A55BFCFA-FD15-4FB5-BB77-4B9D34AA3D7A}" type="slidenum">
              <a:rPr lang="es-ES"/>
              <a:pPr/>
              <a:t>‹Nº›</a:t>
            </a:fld>
            <a:endParaRPr lang="es-E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lvl1pPr>
              <a:defRPr/>
            </a:lvl1pPr>
          </a:lstStyle>
          <a:p>
            <a:r>
              <a:rPr lang="es-ES"/>
              <a:t>13/10/12</a:t>
            </a:r>
          </a:p>
        </p:txBody>
      </p:sp>
      <p:sp>
        <p:nvSpPr>
          <p:cNvPr id="3" name="2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4" name="3 Marcador de número de diapositiva"/>
          <p:cNvSpPr>
            <a:spLocks noGrp="1"/>
          </p:cNvSpPr>
          <p:nvPr>
            <p:ph type="sldNum" idx="12"/>
          </p:nvPr>
        </p:nvSpPr>
        <p:spPr/>
        <p:txBody>
          <a:bodyPr/>
          <a:lstStyle>
            <a:lvl1pPr>
              <a:defRPr/>
            </a:lvl1pPr>
          </a:lstStyle>
          <a:p>
            <a:fld id="{5D2B611E-E35B-4745-9386-9A2307F858D7}" type="slidenum">
              <a:rPr lang="es-ES"/>
              <a:pPr/>
              <a:t>‹Nº›</a:t>
            </a:fld>
            <a:endParaRPr lang="es-E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EB98EDB0-52E6-4168-9C03-F2B81531F90C}" type="slidenum">
              <a:rPr lang="es-ES"/>
              <a:pPr/>
              <a:t>‹Nº›</a:t>
            </a:fld>
            <a:endParaRPr lang="es-E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r>
              <a:rPr lang="es-ES"/>
              <a:t>13/10/12</a:t>
            </a:r>
          </a:p>
        </p:txBody>
      </p:sp>
      <p:sp>
        <p:nvSpPr>
          <p:cNvPr id="6" name="5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7" name="6 Marcador de número de diapositiva"/>
          <p:cNvSpPr>
            <a:spLocks noGrp="1"/>
          </p:cNvSpPr>
          <p:nvPr>
            <p:ph type="sldNum" idx="12"/>
          </p:nvPr>
        </p:nvSpPr>
        <p:spPr/>
        <p:txBody>
          <a:bodyPr/>
          <a:lstStyle>
            <a:lvl1pPr>
              <a:defRPr/>
            </a:lvl1pPr>
          </a:lstStyle>
          <a:p>
            <a:fld id="{E1ABC071-0D89-4030-858A-0FFA8B811402}" type="slidenum">
              <a:rPr lang="es-ES"/>
              <a:pPr/>
              <a:t>‹Nº›</a:t>
            </a:fld>
            <a:endParaRPr lang="es-E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r>
              <a:rPr lang="es-ES"/>
              <a:t>13/10/12</a:t>
            </a:r>
          </a:p>
        </p:txBody>
      </p:sp>
      <p:sp>
        <p:nvSpPr>
          <p:cNvPr id="5" name="4 Marcador de pie de página"/>
          <p:cNvSpPr>
            <a:spLocks noGrp="1"/>
          </p:cNvSpPr>
          <p:nvPr>
            <p:ph type="ftr" idx="11"/>
          </p:nvPr>
        </p:nvSpPr>
        <p:spPr/>
        <p:txBody>
          <a:bodyPr/>
          <a:lstStyle>
            <a:lvl1pPr>
              <a:defRPr/>
            </a:lvl1pPr>
          </a:lstStyle>
          <a:p>
            <a:r>
              <a:rPr lang="es-ES"/>
              <a:t>Carmen Andreu Gisbert – Dpto. Lengua Castellana y Literatura IES Miguel Catalán - Zaragoza</a:t>
            </a:r>
          </a:p>
        </p:txBody>
      </p:sp>
      <p:sp>
        <p:nvSpPr>
          <p:cNvPr id="6" name="5 Marcador de número de diapositiva"/>
          <p:cNvSpPr>
            <a:spLocks noGrp="1"/>
          </p:cNvSpPr>
          <p:nvPr>
            <p:ph type="sldNum" idx="12"/>
          </p:nvPr>
        </p:nvSpPr>
        <p:spPr/>
        <p:txBody>
          <a:bodyPr/>
          <a:lstStyle>
            <a:lvl1pPr>
              <a:defRPr/>
            </a:lvl1pPr>
          </a:lstStyle>
          <a:p>
            <a:fld id="{96049639-722E-4715-80C7-0DA18BEAFC16}"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0.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9.xml"/><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theme" Target="../theme/theme11.xml"/><Relationship Id="rId2" Type="http://schemas.openxmlformats.org/officeDocument/2006/relationships/slideLayout" Target="../slideLayouts/slideLayout113.xml"/><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theme" Target="../theme/theme7.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slideLayout" Target="../slideLayouts/slideLayout78.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Freeform 1"/>
          <p:cNvSpPr>
            <a:spLocks noChangeArrowheads="1"/>
          </p:cNvSpPr>
          <p:nvPr/>
        </p:nvSpPr>
        <p:spPr bwMode="auto">
          <a:xfrm>
            <a:off x="0" y="0"/>
            <a:ext cx="9144000" cy="6858000"/>
          </a:xfrm>
          <a:custGeom>
            <a:avLst/>
            <a:gdLst/>
            <a:ahLst/>
            <a:cxnLst>
              <a:cxn ang="0">
                <a:pos x="0" y="0"/>
              </a:cxn>
              <a:cxn ang="0">
                <a:pos x="21600" y="0"/>
              </a:cxn>
              <a:cxn ang="0">
                <a:pos x="21600" y="21600"/>
              </a:cxn>
              <a:cxn ang="0">
                <a:pos x="0" y="21600"/>
              </a:cxn>
            </a:cxnLst>
            <a:rect l="0" t="0" r="r" b="b"/>
            <a:pathLst>
              <a:path w="21600" h="21600">
                <a:moveTo>
                  <a:pt x="0" y="0"/>
                </a:moveTo>
                <a:lnTo>
                  <a:pt x="21600" y="0"/>
                </a:lnTo>
                <a:lnTo>
                  <a:pt x="21600" y="21600"/>
                </a:lnTo>
                <a:lnTo>
                  <a:pt x="0" y="21600"/>
                </a:lnTo>
                <a:close/>
              </a:path>
            </a:pathLst>
          </a:custGeom>
          <a:solidFill>
            <a:srgbClr val="FFFFFF"/>
          </a:solidFill>
          <a:ln w="9525">
            <a:noFill/>
            <a:round/>
            <a:headEnd/>
            <a:tailEnd/>
          </a:ln>
          <a:effectLst/>
        </p:spPr>
        <p:txBody>
          <a:bodyPr wrap="none" anchor="ctr"/>
          <a:lstStyle/>
          <a:p>
            <a:endParaRPr lang="es-ES"/>
          </a:p>
        </p:txBody>
      </p:sp>
      <p:sp>
        <p:nvSpPr>
          <p:cNvPr id="1026" name="Freeform 2"/>
          <p:cNvSpPr>
            <a:spLocks noChangeArrowheads="1"/>
          </p:cNvSpPr>
          <p:nvPr/>
        </p:nvSpPr>
        <p:spPr bwMode="auto">
          <a:xfrm>
            <a:off x="63500" y="69850"/>
            <a:ext cx="9013825" cy="6692900"/>
          </a:xfrm>
          <a:custGeom>
            <a:avLst/>
            <a:gdLst>
              <a:gd name="G0" fmla="+- 45 0 0"/>
              <a:gd name="G1" fmla="sin 1065 G0"/>
              <a:gd name="G2" fmla="*/ G1 3163 1"/>
              <a:gd name="G3" fmla="*/ G2 1 7636"/>
              <a:gd name="G4" fmla="+- 10800 G3 0"/>
              <a:gd name="G5" fmla="+- 10800 G3 0"/>
              <a:gd name="G6" fmla="+- 21600 0 G3"/>
              <a:gd name="G7" fmla="+- 21600 0 G3"/>
              <a:gd name="G8" fmla="+- 10800 1065 0"/>
              <a:gd name="G9" fmla="+- 10800 1065 0"/>
              <a:gd name="G10" fmla="+- 21600 0 1065"/>
              <a:gd name="G11" fmla="+- 21600 0 1065"/>
              <a:gd name="T0" fmla="*/ G4 w 21600"/>
              <a:gd name="T1" fmla="*/ G5 h 21600"/>
              <a:gd name="T2" fmla="*/ G6 w 21600"/>
              <a:gd name="T3" fmla="*/ G7 h 21600"/>
            </a:gdLst>
            <a:ahLst/>
            <a:cxnLst>
              <a:cxn ang="0">
                <a:pos x="15610" y="0"/>
              </a:cxn>
              <a:cxn ang="0">
                <a:pos x="0" y="11865"/>
              </a:cxn>
              <a:cxn ang="0">
                <a:pos x="0" y="20535"/>
              </a:cxn>
              <a:cxn ang="0">
                <a:pos x="15610" y="21600"/>
              </a:cxn>
              <a:cxn ang="0">
                <a:pos x="28025" y="21600"/>
              </a:cxn>
              <a:cxn ang="0">
                <a:pos x="29090" y="20535"/>
              </a:cxn>
              <a:cxn ang="0">
                <a:pos x="29090" y="11865"/>
              </a:cxn>
              <a:cxn ang="0">
                <a:pos x="28025" y="0"/>
              </a:cxn>
            </a:cxnLst>
            <a:rect l="T0" t="T1" r="T2" b="T3"/>
            <a:pathLst>
              <a:path w="29090" h="21600">
                <a:moveTo>
                  <a:pt x="15610" y="0"/>
                </a:moveTo>
                <a:cubicBezTo>
                  <a:pt x="6989" y="0"/>
                  <a:pt x="0" y="5312"/>
                  <a:pt x="0" y="11865"/>
                </a:cubicBezTo>
                <a:lnTo>
                  <a:pt x="0" y="20535"/>
                </a:lnTo>
                <a:cubicBezTo>
                  <a:pt x="0" y="21123"/>
                  <a:pt x="6989" y="21600"/>
                  <a:pt x="15610" y="21600"/>
                </a:cubicBezTo>
                <a:lnTo>
                  <a:pt x="28025" y="21600"/>
                </a:lnTo>
                <a:cubicBezTo>
                  <a:pt x="28613" y="21600"/>
                  <a:pt x="29090" y="21123"/>
                  <a:pt x="29090" y="20535"/>
                </a:cubicBezTo>
                <a:lnTo>
                  <a:pt x="29090" y="11865"/>
                </a:lnTo>
                <a:cubicBezTo>
                  <a:pt x="29090" y="5312"/>
                  <a:pt x="28613" y="0"/>
                  <a:pt x="28025" y="0"/>
                </a:cubicBezTo>
                <a:close/>
              </a:path>
            </a:pathLst>
          </a:custGeom>
          <a:solidFill>
            <a:srgbClr val="FFFFFF"/>
          </a:solidFill>
          <a:ln w="6480">
            <a:solidFill>
              <a:srgbClr val="000000"/>
            </a:solidFill>
            <a:round/>
            <a:headEnd/>
            <a:tailEnd/>
          </a:ln>
          <a:effectLst/>
        </p:spPr>
        <p:txBody>
          <a:bodyPr wrap="none" anchor="ctr"/>
          <a:lstStyle/>
          <a:p>
            <a:endParaRPr lang="es-ES"/>
          </a:p>
        </p:txBody>
      </p:sp>
      <p:sp>
        <p:nvSpPr>
          <p:cNvPr id="1027" name="Rectangle 3"/>
          <p:cNvSpPr>
            <a:spLocks noGrp="1" noChangeArrowheads="1"/>
          </p:cNvSpPr>
          <p:nvPr>
            <p:ph type="title"/>
          </p:nvPr>
        </p:nvSpPr>
        <p:spPr bwMode="auto">
          <a:xfrm>
            <a:off x="914400" y="274638"/>
            <a:ext cx="7770813" cy="1141412"/>
          </a:xfrm>
          <a:prstGeom prst="rect">
            <a:avLst/>
          </a:prstGeom>
          <a:noFill/>
          <a:ln w="12600">
            <a:noFill/>
            <a:round/>
            <a:headEnd/>
            <a:tailEnd/>
          </a:ln>
          <a:effectLst/>
        </p:spPr>
        <p:txBody>
          <a:bodyPr vert="horz" wrap="square" lIns="91440" tIns="45720" rIns="91440" bIns="91440" numCol="1" anchor="b" anchorCtr="0" compatLnSpc="1">
            <a:prstTxWarp prst="textNoShape">
              <a:avLst/>
            </a:prstTxWarp>
          </a:bodyPr>
          <a:lstStyle/>
          <a:p>
            <a:pPr lvl="0"/>
            <a:r>
              <a:rPr lang="en-GB" smtClean="0"/>
              <a:t>Haga clic para modificar el estilo de título del patrón</a:t>
            </a:r>
          </a:p>
        </p:txBody>
      </p:sp>
      <p:sp>
        <p:nvSpPr>
          <p:cNvPr id="1028" name="Rectangle 4"/>
          <p:cNvSpPr>
            <a:spLocks noGrp="1" noChangeArrowheads="1"/>
          </p:cNvSpPr>
          <p:nvPr>
            <p:ph type="body" idx="1"/>
          </p:nvPr>
        </p:nvSpPr>
        <p:spPr bwMode="auto">
          <a:xfrm>
            <a:off x="914400" y="1447800"/>
            <a:ext cx="7770813" cy="4570413"/>
          </a:xfrm>
          <a:prstGeom prst="rect">
            <a:avLst/>
          </a:prstGeom>
          <a:noFill/>
          <a:ln w="12600">
            <a:noFill/>
            <a:round/>
            <a:headEnd/>
            <a:tailEnd/>
          </a:ln>
          <a:effectLst/>
        </p:spPr>
        <p:txBody>
          <a:bodyPr vert="horz" wrap="square" lIns="91440" tIns="45720" rIns="91440" bIns="45720" numCol="1" anchor="t" anchorCtr="0" compatLnSpc="1">
            <a:prstTxWarp prst="textNoShape">
              <a:avLst/>
            </a:prstTxWarp>
          </a:bodyPr>
          <a:lstStyle/>
          <a:p>
            <a:pPr lvl="0"/>
            <a:r>
              <a:rPr lang="en-GB" smtClean="0"/>
              <a:t>Haga clic para modificar el estilo de texto del patrón</a:t>
            </a:r>
          </a:p>
          <a:p>
            <a:pPr lvl="1"/>
            <a:r>
              <a:rPr lang="en-GB" smtClean="0"/>
              <a:t>Segundo nivel</a:t>
            </a:r>
          </a:p>
          <a:p>
            <a:pPr lvl="2"/>
            <a:r>
              <a:rPr lang="en-GB" smtClean="0"/>
              <a:t>Tercer nivel</a:t>
            </a:r>
          </a:p>
          <a:p>
            <a:pPr lvl="3"/>
            <a:r>
              <a:rPr lang="en-GB" smtClean="0"/>
              <a:t>Cuarto nivel</a:t>
            </a:r>
          </a:p>
          <a:p>
            <a:pPr lvl="4"/>
            <a:r>
              <a:rPr lang="en-GB" smtClean="0"/>
              <a:t>Quinto nivel</a:t>
            </a:r>
          </a:p>
        </p:txBody>
      </p:sp>
      <p:sp>
        <p:nvSpPr>
          <p:cNvPr id="1029" name="Rectangle 5"/>
          <p:cNvSpPr>
            <a:spLocks noGrp="1" noChangeArrowheads="1"/>
          </p:cNvSpPr>
          <p:nvPr>
            <p:ph type="dt"/>
          </p:nvPr>
        </p:nvSpPr>
        <p:spPr bwMode="auto">
          <a:xfrm>
            <a:off x="6172200" y="6191250"/>
            <a:ext cx="2474913" cy="47466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algn="r" hangingPunct="1">
              <a:lnSpc>
                <a:spcPct val="100000"/>
              </a:lnSpc>
              <a:tabLst>
                <a:tab pos="723900" algn="l"/>
                <a:tab pos="1447800" algn="l"/>
                <a:tab pos="2171700" algn="l"/>
              </a:tabLst>
              <a:defRPr sz="1400">
                <a:solidFill>
                  <a:srgbClr val="4E5B6F"/>
                </a:solidFill>
                <a:cs typeface="Arial Unicode MS" charset="0"/>
              </a:defRPr>
            </a:lvl1pPr>
          </a:lstStyle>
          <a:p>
            <a:r>
              <a:rPr lang="es-ES"/>
              <a:t>13/10/12</a:t>
            </a:r>
          </a:p>
        </p:txBody>
      </p:sp>
      <p:sp>
        <p:nvSpPr>
          <p:cNvPr id="1030" name="Rectangle 6"/>
          <p:cNvSpPr>
            <a:spLocks noGrp="1" noChangeArrowheads="1"/>
          </p:cNvSpPr>
          <p:nvPr>
            <p:ph type="ftr"/>
          </p:nvPr>
        </p:nvSpPr>
        <p:spPr bwMode="auto">
          <a:xfrm>
            <a:off x="914400" y="6172200"/>
            <a:ext cx="3960813" cy="45561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hangingPunct="1">
              <a:lnSpc>
                <a:spcPct val="100000"/>
              </a:lnSpc>
              <a:tabLst>
                <a:tab pos="723900" algn="l"/>
                <a:tab pos="1447800" algn="l"/>
                <a:tab pos="2171700" algn="l"/>
                <a:tab pos="2895600" algn="l"/>
                <a:tab pos="3619500" algn="l"/>
              </a:tabLst>
              <a:defRPr sz="1400">
                <a:solidFill>
                  <a:srgbClr val="4E5B6F"/>
                </a:solidFill>
                <a:cs typeface="Arial Unicode MS" charset="0"/>
              </a:defRPr>
            </a:lvl1pPr>
          </a:lstStyle>
          <a:p>
            <a:r>
              <a:rPr lang="es-ES"/>
              <a:t>Carmen Andreu Gisbert – Dpto. Lengua Castellana y Literatura IES Miguel Catalán - Zaragoza</a:t>
            </a:r>
          </a:p>
        </p:txBody>
      </p:sp>
      <p:sp>
        <p:nvSpPr>
          <p:cNvPr id="1031" name="Rectangle 7"/>
          <p:cNvSpPr>
            <a:spLocks noGrp="1" noChangeArrowheads="1"/>
          </p:cNvSpPr>
          <p:nvPr>
            <p:ph type="sldNum"/>
          </p:nvPr>
        </p:nvSpPr>
        <p:spPr bwMode="auto">
          <a:xfrm>
            <a:off x="146050" y="6210300"/>
            <a:ext cx="455613" cy="455613"/>
          </a:xfrm>
          <a:prstGeom prst="rect">
            <a:avLst/>
          </a:prstGeom>
          <a:solidFill>
            <a:srgbClr val="7FD13B"/>
          </a:solidFill>
          <a:ln w="12600">
            <a:noFill/>
            <a:round/>
            <a:headEnd/>
            <a:tailEnd/>
          </a:ln>
          <a:effectLst/>
        </p:spPr>
        <p:txBody>
          <a:bodyPr vert="horz" wrap="square" lIns="0" tIns="0" rIns="0" bIns="0" numCol="1" anchor="ctr" anchorCtr="1" compatLnSpc="1">
            <a:prstTxWarp prst="textNoShape">
              <a:avLst/>
            </a:prstTxWarp>
          </a:bodyPr>
          <a:lstStyle>
            <a:lvl1pPr algn="ctr" hangingPunct="1">
              <a:lnSpc>
                <a:spcPct val="100000"/>
              </a:lnSpc>
              <a:defRPr sz="1400">
                <a:solidFill>
                  <a:srgbClr val="FFFFFF"/>
                </a:solidFill>
                <a:cs typeface="Arial Unicode MS" charset="0"/>
              </a:defRPr>
            </a:lvl1pPr>
          </a:lstStyle>
          <a:p>
            <a:fld id="{8D122C2F-534E-4A9D-A77B-335C1B2C17B9}"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sldNum="0" hdr="0"/>
  <p:txStyles>
    <p:titleStyle>
      <a:lvl1pPr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2pPr>
      <a:lvl3pPr marL="11430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3pPr>
      <a:lvl4pPr marL="16002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4pPr>
      <a:lvl5pPr marL="20574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5pPr>
      <a:lvl6pPr marL="25146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6pPr>
      <a:lvl7pPr marL="29718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7pPr>
      <a:lvl8pPr marL="34290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8pPr>
      <a:lvl9pPr marL="38862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9pPr>
    </p:titleStyle>
    <p:bodyStyle>
      <a:lvl1pPr marL="342900" indent="-342900" algn="l" defTabSz="449263" rtl="0" eaLnBrk="1" fontAlgn="base" hangingPunct="1">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1" fontAlgn="base" hangingPunct="1">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eaLnBrk="1" fontAlgn="base" hangingPunct="1">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eaLnBrk="1" fontAlgn="base" hangingPunct="1">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5" name="Freeform 1"/>
          <p:cNvSpPr>
            <a:spLocks noChangeArrowheads="1"/>
          </p:cNvSpPr>
          <p:nvPr/>
        </p:nvSpPr>
        <p:spPr bwMode="auto">
          <a:xfrm>
            <a:off x="0" y="0"/>
            <a:ext cx="9144000" cy="6858000"/>
          </a:xfrm>
          <a:custGeom>
            <a:avLst/>
            <a:gdLst/>
            <a:ahLst/>
            <a:cxnLst>
              <a:cxn ang="0">
                <a:pos x="0" y="0"/>
              </a:cxn>
              <a:cxn ang="0">
                <a:pos x="21600" y="0"/>
              </a:cxn>
              <a:cxn ang="0">
                <a:pos x="21600" y="21600"/>
              </a:cxn>
              <a:cxn ang="0">
                <a:pos x="0" y="21600"/>
              </a:cxn>
            </a:cxnLst>
            <a:rect l="0" t="0" r="r" b="b"/>
            <a:pathLst>
              <a:path w="21600" h="21600">
                <a:moveTo>
                  <a:pt x="0" y="0"/>
                </a:moveTo>
                <a:lnTo>
                  <a:pt x="21600" y="0"/>
                </a:lnTo>
                <a:lnTo>
                  <a:pt x="21600" y="21600"/>
                </a:lnTo>
                <a:lnTo>
                  <a:pt x="0" y="21600"/>
                </a:lnTo>
                <a:close/>
              </a:path>
            </a:pathLst>
          </a:custGeom>
          <a:solidFill>
            <a:srgbClr val="FFFFFF"/>
          </a:solidFill>
          <a:ln w="9525">
            <a:noFill/>
            <a:round/>
            <a:headEnd/>
            <a:tailEnd/>
          </a:ln>
          <a:effectLst/>
        </p:spPr>
        <p:txBody>
          <a:bodyPr wrap="none" anchor="ctr"/>
          <a:lstStyle/>
          <a:p>
            <a:endParaRPr lang="es-ES"/>
          </a:p>
        </p:txBody>
      </p:sp>
      <p:sp>
        <p:nvSpPr>
          <p:cNvPr id="11266" name="Freeform 2"/>
          <p:cNvSpPr>
            <a:spLocks noChangeArrowheads="1"/>
          </p:cNvSpPr>
          <p:nvPr/>
        </p:nvSpPr>
        <p:spPr bwMode="auto">
          <a:xfrm>
            <a:off x="63500" y="69850"/>
            <a:ext cx="9013825" cy="6692900"/>
          </a:xfrm>
          <a:custGeom>
            <a:avLst/>
            <a:gdLst>
              <a:gd name="G0" fmla="+- 45 0 0"/>
              <a:gd name="G1" fmla="sin 1065 G0"/>
              <a:gd name="G2" fmla="*/ G1 3163 1"/>
              <a:gd name="G3" fmla="*/ G2 1 7636"/>
              <a:gd name="G4" fmla="+- 10800 G3 0"/>
              <a:gd name="G5" fmla="+- 10800 G3 0"/>
              <a:gd name="G6" fmla="+- 21600 0 G3"/>
              <a:gd name="G7" fmla="+- 21600 0 G3"/>
              <a:gd name="G8" fmla="+- 10800 1065 0"/>
              <a:gd name="G9" fmla="+- 10800 1065 0"/>
              <a:gd name="G10" fmla="+- 21600 0 1065"/>
              <a:gd name="G11" fmla="+- 21600 0 1065"/>
              <a:gd name="T0" fmla="*/ G4 w 21600"/>
              <a:gd name="T1" fmla="*/ G5 h 21600"/>
              <a:gd name="T2" fmla="*/ G6 w 21600"/>
              <a:gd name="T3" fmla="*/ G7 h 21600"/>
            </a:gdLst>
            <a:ahLst/>
            <a:cxnLst>
              <a:cxn ang="0">
                <a:pos x="15610" y="0"/>
              </a:cxn>
              <a:cxn ang="0">
                <a:pos x="0" y="11865"/>
              </a:cxn>
              <a:cxn ang="0">
                <a:pos x="0" y="20535"/>
              </a:cxn>
              <a:cxn ang="0">
                <a:pos x="15610" y="21600"/>
              </a:cxn>
              <a:cxn ang="0">
                <a:pos x="28025" y="21600"/>
              </a:cxn>
              <a:cxn ang="0">
                <a:pos x="29090" y="20535"/>
              </a:cxn>
              <a:cxn ang="0">
                <a:pos x="29090" y="11865"/>
              </a:cxn>
              <a:cxn ang="0">
                <a:pos x="28025" y="0"/>
              </a:cxn>
            </a:cxnLst>
            <a:rect l="T0" t="T1" r="T2" b="T3"/>
            <a:pathLst>
              <a:path w="29090" h="21600">
                <a:moveTo>
                  <a:pt x="15610" y="0"/>
                </a:moveTo>
                <a:cubicBezTo>
                  <a:pt x="6989" y="0"/>
                  <a:pt x="0" y="5312"/>
                  <a:pt x="0" y="11865"/>
                </a:cubicBezTo>
                <a:lnTo>
                  <a:pt x="0" y="20535"/>
                </a:lnTo>
                <a:cubicBezTo>
                  <a:pt x="0" y="21123"/>
                  <a:pt x="6989" y="21600"/>
                  <a:pt x="15610" y="21600"/>
                </a:cubicBezTo>
                <a:lnTo>
                  <a:pt x="28025" y="21600"/>
                </a:lnTo>
                <a:cubicBezTo>
                  <a:pt x="28613" y="21600"/>
                  <a:pt x="29090" y="21123"/>
                  <a:pt x="29090" y="20535"/>
                </a:cubicBezTo>
                <a:lnTo>
                  <a:pt x="29090" y="11865"/>
                </a:lnTo>
                <a:cubicBezTo>
                  <a:pt x="29090" y="5312"/>
                  <a:pt x="28613" y="0"/>
                  <a:pt x="28025" y="0"/>
                </a:cubicBezTo>
                <a:close/>
              </a:path>
            </a:pathLst>
          </a:custGeom>
          <a:solidFill>
            <a:srgbClr val="FFFFFF"/>
          </a:solidFill>
          <a:ln w="6480">
            <a:solidFill>
              <a:srgbClr val="000000"/>
            </a:solidFill>
            <a:round/>
            <a:headEnd/>
            <a:tailEnd/>
          </a:ln>
          <a:effectLst/>
        </p:spPr>
        <p:txBody>
          <a:bodyPr wrap="none" anchor="ctr"/>
          <a:lstStyle/>
          <a:p>
            <a:endParaRPr lang="es-ES"/>
          </a:p>
        </p:txBody>
      </p:sp>
      <p:sp>
        <p:nvSpPr>
          <p:cNvPr id="11267" name="Rectangle 3"/>
          <p:cNvSpPr>
            <a:spLocks noGrp="1" noChangeArrowheads="1"/>
          </p:cNvSpPr>
          <p:nvPr>
            <p:ph type="title"/>
          </p:nvPr>
        </p:nvSpPr>
        <p:spPr bwMode="auto">
          <a:xfrm>
            <a:off x="914400" y="274638"/>
            <a:ext cx="7770813" cy="1141412"/>
          </a:xfrm>
          <a:prstGeom prst="rect">
            <a:avLst/>
          </a:prstGeom>
          <a:noFill/>
          <a:ln w="12600">
            <a:noFill/>
            <a:round/>
            <a:headEnd/>
            <a:tailEnd/>
          </a:ln>
          <a:effectLst/>
        </p:spPr>
        <p:txBody>
          <a:bodyPr vert="horz" wrap="square" lIns="91440" tIns="45720" rIns="91440" bIns="91440" numCol="1" anchor="b" anchorCtr="0" compatLnSpc="1">
            <a:prstTxWarp prst="textNoShape">
              <a:avLst/>
            </a:prstTxWarp>
          </a:bodyPr>
          <a:lstStyle/>
          <a:p>
            <a:pPr lvl="0"/>
            <a:r>
              <a:rPr lang="en-GB" smtClean="0"/>
              <a:t>Haga clic para modificar el estilo de título del patrón</a:t>
            </a:r>
          </a:p>
        </p:txBody>
      </p:sp>
      <p:sp>
        <p:nvSpPr>
          <p:cNvPr id="11268" name="Rectangle 4"/>
          <p:cNvSpPr>
            <a:spLocks noGrp="1" noChangeArrowheads="1"/>
          </p:cNvSpPr>
          <p:nvPr>
            <p:ph type="body" idx="1"/>
          </p:nvPr>
        </p:nvSpPr>
        <p:spPr bwMode="auto">
          <a:xfrm>
            <a:off x="914400" y="1447800"/>
            <a:ext cx="7770813" cy="4570413"/>
          </a:xfrm>
          <a:prstGeom prst="rect">
            <a:avLst/>
          </a:prstGeom>
          <a:noFill/>
          <a:ln w="12600">
            <a:noFill/>
            <a:round/>
            <a:headEnd/>
            <a:tailEnd/>
          </a:ln>
          <a:effectLst/>
        </p:spPr>
        <p:txBody>
          <a:bodyPr vert="eaVert" wrap="square" lIns="91440" tIns="45720" rIns="91440" bIns="45720" numCol="1" anchor="t" anchorCtr="0" compatLnSpc="1">
            <a:prstTxWarp prst="textNoShape">
              <a:avLst/>
            </a:prstTxWarp>
          </a:bodyPr>
          <a:lstStyle/>
          <a:p>
            <a:pPr lvl="0"/>
            <a:r>
              <a:rPr lang="en-GB" smtClean="0"/>
              <a:t>Haga clic para modificar el estilo de texto del patrón</a:t>
            </a:r>
          </a:p>
          <a:p>
            <a:pPr lvl="1"/>
            <a:r>
              <a:rPr lang="en-GB" smtClean="0"/>
              <a:t>Segundo nivel</a:t>
            </a:r>
          </a:p>
          <a:p>
            <a:pPr lvl="2"/>
            <a:r>
              <a:rPr lang="en-GB" smtClean="0"/>
              <a:t>Tercer nivel</a:t>
            </a:r>
          </a:p>
          <a:p>
            <a:pPr lvl="3"/>
            <a:r>
              <a:rPr lang="en-GB" smtClean="0"/>
              <a:t>Cuarto nivel</a:t>
            </a:r>
          </a:p>
          <a:p>
            <a:pPr lvl="4"/>
            <a:r>
              <a:rPr lang="en-GB" smtClean="0"/>
              <a:t>Quinto nivel</a:t>
            </a:r>
          </a:p>
        </p:txBody>
      </p:sp>
      <p:sp>
        <p:nvSpPr>
          <p:cNvPr id="11269" name="Rectangle 5"/>
          <p:cNvSpPr>
            <a:spLocks noGrp="1" noChangeArrowheads="1"/>
          </p:cNvSpPr>
          <p:nvPr>
            <p:ph type="dt"/>
          </p:nvPr>
        </p:nvSpPr>
        <p:spPr bwMode="auto">
          <a:xfrm>
            <a:off x="6172200" y="6191250"/>
            <a:ext cx="2474913" cy="47466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algn="r" hangingPunct="1">
              <a:lnSpc>
                <a:spcPct val="100000"/>
              </a:lnSpc>
              <a:tabLst>
                <a:tab pos="723900" algn="l"/>
                <a:tab pos="1447800" algn="l"/>
                <a:tab pos="2171700" algn="l"/>
              </a:tabLst>
              <a:defRPr sz="1400">
                <a:solidFill>
                  <a:srgbClr val="4E5B6F"/>
                </a:solidFill>
                <a:cs typeface="Arial Unicode MS" charset="0"/>
              </a:defRPr>
            </a:lvl1pPr>
          </a:lstStyle>
          <a:p>
            <a:r>
              <a:rPr lang="es-ES"/>
              <a:t>13/10/12</a:t>
            </a:r>
          </a:p>
        </p:txBody>
      </p:sp>
      <p:sp>
        <p:nvSpPr>
          <p:cNvPr id="11270" name="Rectangle 6"/>
          <p:cNvSpPr>
            <a:spLocks noGrp="1" noChangeArrowheads="1"/>
          </p:cNvSpPr>
          <p:nvPr>
            <p:ph type="ftr"/>
          </p:nvPr>
        </p:nvSpPr>
        <p:spPr bwMode="auto">
          <a:xfrm>
            <a:off x="914400" y="6172200"/>
            <a:ext cx="3960813" cy="45561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hangingPunct="1">
              <a:lnSpc>
                <a:spcPct val="100000"/>
              </a:lnSpc>
              <a:tabLst>
                <a:tab pos="723900" algn="l"/>
                <a:tab pos="1447800" algn="l"/>
                <a:tab pos="2171700" algn="l"/>
                <a:tab pos="2895600" algn="l"/>
                <a:tab pos="3619500" algn="l"/>
              </a:tabLst>
              <a:defRPr sz="1400">
                <a:solidFill>
                  <a:srgbClr val="4E5B6F"/>
                </a:solidFill>
                <a:cs typeface="Arial Unicode MS" charset="0"/>
              </a:defRPr>
            </a:lvl1pPr>
          </a:lstStyle>
          <a:p>
            <a:r>
              <a:rPr lang="es-ES"/>
              <a:t>Carmen Andreu Gisbert – Dpto. Lengua Castellana y Literatura IES Miguel Catalán - Zaragoza</a:t>
            </a:r>
          </a:p>
        </p:txBody>
      </p:sp>
      <p:sp>
        <p:nvSpPr>
          <p:cNvPr id="11271" name="Rectangle 7"/>
          <p:cNvSpPr>
            <a:spLocks noGrp="1" noChangeArrowheads="1"/>
          </p:cNvSpPr>
          <p:nvPr>
            <p:ph type="sldNum"/>
          </p:nvPr>
        </p:nvSpPr>
        <p:spPr bwMode="auto">
          <a:xfrm>
            <a:off x="146050" y="6210300"/>
            <a:ext cx="455613" cy="455613"/>
          </a:xfrm>
          <a:prstGeom prst="rect">
            <a:avLst/>
          </a:prstGeom>
          <a:solidFill>
            <a:srgbClr val="7FD13B"/>
          </a:solidFill>
          <a:ln w="12600">
            <a:noFill/>
            <a:round/>
            <a:headEnd/>
            <a:tailEnd/>
          </a:ln>
          <a:effectLst/>
        </p:spPr>
        <p:txBody>
          <a:bodyPr vert="horz" wrap="square" lIns="0" tIns="0" rIns="0" bIns="0" numCol="1" anchor="ctr" anchorCtr="1" compatLnSpc="1">
            <a:prstTxWarp prst="textNoShape">
              <a:avLst/>
            </a:prstTxWarp>
          </a:bodyPr>
          <a:lstStyle>
            <a:lvl1pPr algn="ctr" hangingPunct="1">
              <a:lnSpc>
                <a:spcPct val="100000"/>
              </a:lnSpc>
              <a:defRPr sz="1400">
                <a:solidFill>
                  <a:srgbClr val="FFFFFF"/>
                </a:solidFill>
                <a:cs typeface="Arial Unicode MS" charset="0"/>
              </a:defRPr>
            </a:lvl1pPr>
          </a:lstStyle>
          <a:p>
            <a:fld id="{426812A9-A2FC-4DEE-AA25-B64D598E9C7C}"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sldNum="0" hdr="0"/>
  <p:txStyles>
    <p:titleStyle>
      <a:lvl1pPr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9" name="Freeform 1"/>
          <p:cNvSpPr>
            <a:spLocks noChangeArrowheads="1"/>
          </p:cNvSpPr>
          <p:nvPr/>
        </p:nvSpPr>
        <p:spPr bwMode="auto">
          <a:xfrm>
            <a:off x="0" y="0"/>
            <a:ext cx="9144000" cy="6858000"/>
          </a:xfrm>
          <a:custGeom>
            <a:avLst/>
            <a:gdLst/>
            <a:ahLst/>
            <a:cxnLst>
              <a:cxn ang="0">
                <a:pos x="0" y="0"/>
              </a:cxn>
              <a:cxn ang="0">
                <a:pos x="21600" y="0"/>
              </a:cxn>
              <a:cxn ang="0">
                <a:pos x="21600" y="21600"/>
              </a:cxn>
              <a:cxn ang="0">
                <a:pos x="0" y="21600"/>
              </a:cxn>
            </a:cxnLst>
            <a:rect l="0" t="0" r="r" b="b"/>
            <a:pathLst>
              <a:path w="21600" h="21600">
                <a:moveTo>
                  <a:pt x="0" y="0"/>
                </a:moveTo>
                <a:lnTo>
                  <a:pt x="21600" y="0"/>
                </a:lnTo>
                <a:lnTo>
                  <a:pt x="21600" y="21600"/>
                </a:lnTo>
                <a:lnTo>
                  <a:pt x="0" y="21600"/>
                </a:lnTo>
                <a:close/>
              </a:path>
            </a:pathLst>
          </a:custGeom>
          <a:solidFill>
            <a:srgbClr val="FFFFFF"/>
          </a:solidFill>
          <a:ln w="9525">
            <a:noFill/>
            <a:round/>
            <a:headEnd/>
            <a:tailEnd/>
          </a:ln>
          <a:effectLst/>
        </p:spPr>
        <p:txBody>
          <a:bodyPr wrap="none" anchor="ctr"/>
          <a:lstStyle/>
          <a:p>
            <a:endParaRPr lang="es-ES"/>
          </a:p>
        </p:txBody>
      </p:sp>
      <p:sp>
        <p:nvSpPr>
          <p:cNvPr id="12290" name="Freeform 2"/>
          <p:cNvSpPr>
            <a:spLocks noChangeArrowheads="1"/>
          </p:cNvSpPr>
          <p:nvPr/>
        </p:nvSpPr>
        <p:spPr bwMode="auto">
          <a:xfrm>
            <a:off x="63500" y="69850"/>
            <a:ext cx="9013825" cy="6692900"/>
          </a:xfrm>
          <a:custGeom>
            <a:avLst/>
            <a:gdLst>
              <a:gd name="G0" fmla="+- 45 0 0"/>
              <a:gd name="G1" fmla="sin 1065 G0"/>
              <a:gd name="G2" fmla="*/ G1 3163 1"/>
              <a:gd name="G3" fmla="*/ G2 1 7636"/>
              <a:gd name="G4" fmla="+- 10800 G3 0"/>
              <a:gd name="G5" fmla="+- 10800 G3 0"/>
              <a:gd name="G6" fmla="+- 21600 0 G3"/>
              <a:gd name="G7" fmla="+- 21600 0 G3"/>
              <a:gd name="G8" fmla="+- 10800 1065 0"/>
              <a:gd name="G9" fmla="+- 10800 1065 0"/>
              <a:gd name="G10" fmla="+- 21600 0 1065"/>
              <a:gd name="G11" fmla="+- 21600 0 1065"/>
              <a:gd name="T0" fmla="*/ G4 w 21600"/>
              <a:gd name="T1" fmla="*/ G5 h 21600"/>
              <a:gd name="T2" fmla="*/ G6 w 21600"/>
              <a:gd name="T3" fmla="*/ G7 h 21600"/>
            </a:gdLst>
            <a:ahLst/>
            <a:cxnLst>
              <a:cxn ang="0">
                <a:pos x="15610" y="0"/>
              </a:cxn>
              <a:cxn ang="0">
                <a:pos x="0" y="11865"/>
              </a:cxn>
              <a:cxn ang="0">
                <a:pos x="0" y="20535"/>
              </a:cxn>
              <a:cxn ang="0">
                <a:pos x="15610" y="21600"/>
              </a:cxn>
              <a:cxn ang="0">
                <a:pos x="28025" y="21600"/>
              </a:cxn>
              <a:cxn ang="0">
                <a:pos x="29090" y="20535"/>
              </a:cxn>
              <a:cxn ang="0">
                <a:pos x="29090" y="11865"/>
              </a:cxn>
              <a:cxn ang="0">
                <a:pos x="28025" y="0"/>
              </a:cxn>
            </a:cxnLst>
            <a:rect l="T0" t="T1" r="T2" b="T3"/>
            <a:pathLst>
              <a:path w="29090" h="21600">
                <a:moveTo>
                  <a:pt x="15610" y="0"/>
                </a:moveTo>
                <a:cubicBezTo>
                  <a:pt x="6989" y="0"/>
                  <a:pt x="0" y="5312"/>
                  <a:pt x="0" y="11865"/>
                </a:cubicBezTo>
                <a:lnTo>
                  <a:pt x="0" y="20535"/>
                </a:lnTo>
                <a:cubicBezTo>
                  <a:pt x="0" y="21123"/>
                  <a:pt x="6989" y="21600"/>
                  <a:pt x="15610" y="21600"/>
                </a:cubicBezTo>
                <a:lnTo>
                  <a:pt x="28025" y="21600"/>
                </a:lnTo>
                <a:cubicBezTo>
                  <a:pt x="28613" y="21600"/>
                  <a:pt x="29090" y="21123"/>
                  <a:pt x="29090" y="20535"/>
                </a:cubicBezTo>
                <a:lnTo>
                  <a:pt x="29090" y="11865"/>
                </a:lnTo>
                <a:cubicBezTo>
                  <a:pt x="29090" y="5312"/>
                  <a:pt x="28613" y="0"/>
                  <a:pt x="28025" y="0"/>
                </a:cubicBezTo>
                <a:close/>
              </a:path>
            </a:pathLst>
          </a:custGeom>
          <a:solidFill>
            <a:srgbClr val="FFFFFF"/>
          </a:solidFill>
          <a:ln w="6480">
            <a:solidFill>
              <a:srgbClr val="000000"/>
            </a:solidFill>
            <a:round/>
            <a:headEnd/>
            <a:tailEnd/>
          </a:ln>
          <a:effectLst/>
        </p:spPr>
        <p:txBody>
          <a:bodyPr wrap="none" anchor="ctr"/>
          <a:lstStyle/>
          <a:p>
            <a:endParaRPr lang="es-ES"/>
          </a:p>
        </p:txBody>
      </p:sp>
      <p:sp>
        <p:nvSpPr>
          <p:cNvPr id="12291" name="Rectangle 3"/>
          <p:cNvSpPr>
            <a:spLocks noGrp="1" noChangeArrowheads="1"/>
          </p:cNvSpPr>
          <p:nvPr>
            <p:ph type="title"/>
          </p:nvPr>
        </p:nvSpPr>
        <p:spPr bwMode="auto">
          <a:xfrm>
            <a:off x="6629400" y="274638"/>
            <a:ext cx="2009775" cy="5849937"/>
          </a:xfrm>
          <a:prstGeom prst="rect">
            <a:avLst/>
          </a:prstGeom>
          <a:noFill/>
          <a:ln w="12600">
            <a:noFill/>
            <a:round/>
            <a:headEnd/>
            <a:tailEnd/>
          </a:ln>
          <a:effectLst/>
        </p:spPr>
        <p:txBody>
          <a:bodyPr vert="eaVert" wrap="square" lIns="91440" tIns="45720" rIns="91440" bIns="91440" numCol="1" anchor="t" anchorCtr="0" compatLnSpc="1">
            <a:prstTxWarp prst="textNoShape">
              <a:avLst/>
            </a:prstTxWarp>
          </a:bodyPr>
          <a:lstStyle/>
          <a:p>
            <a:pPr lvl="0"/>
            <a:r>
              <a:rPr lang="en-GB" smtClean="0"/>
              <a:t>Haga clic para modificar el estilo de título del patrón</a:t>
            </a:r>
          </a:p>
        </p:txBody>
      </p:sp>
      <p:sp>
        <p:nvSpPr>
          <p:cNvPr id="12292" name="Rectangle 4"/>
          <p:cNvSpPr>
            <a:spLocks noGrp="1" noChangeArrowheads="1"/>
          </p:cNvSpPr>
          <p:nvPr>
            <p:ph type="body" idx="1"/>
          </p:nvPr>
        </p:nvSpPr>
        <p:spPr bwMode="auto">
          <a:xfrm>
            <a:off x="914400" y="274638"/>
            <a:ext cx="5561013" cy="5849937"/>
          </a:xfrm>
          <a:prstGeom prst="rect">
            <a:avLst/>
          </a:prstGeom>
          <a:noFill/>
          <a:ln w="12600">
            <a:noFill/>
            <a:round/>
            <a:headEnd/>
            <a:tailEnd/>
          </a:ln>
          <a:effectLst/>
        </p:spPr>
        <p:txBody>
          <a:bodyPr vert="eaVert" wrap="square" lIns="91440" tIns="45720" rIns="91440" bIns="45720" numCol="1" anchor="t" anchorCtr="0" compatLnSpc="1">
            <a:prstTxWarp prst="textNoShape">
              <a:avLst/>
            </a:prstTxWarp>
          </a:bodyPr>
          <a:lstStyle/>
          <a:p>
            <a:pPr lvl="0"/>
            <a:r>
              <a:rPr lang="en-GB" smtClean="0"/>
              <a:t>Haga clic para modificar el estilo de texto del patrón</a:t>
            </a:r>
          </a:p>
          <a:p>
            <a:pPr lvl="1"/>
            <a:r>
              <a:rPr lang="en-GB" smtClean="0"/>
              <a:t>Segundo nivel</a:t>
            </a:r>
          </a:p>
          <a:p>
            <a:pPr lvl="2"/>
            <a:r>
              <a:rPr lang="en-GB" smtClean="0"/>
              <a:t>Tercer nivel</a:t>
            </a:r>
          </a:p>
          <a:p>
            <a:pPr lvl="3"/>
            <a:r>
              <a:rPr lang="en-GB" smtClean="0"/>
              <a:t>Cuarto nivel</a:t>
            </a:r>
          </a:p>
          <a:p>
            <a:pPr lvl="4"/>
            <a:r>
              <a:rPr lang="en-GB" smtClean="0"/>
              <a:t>Quinto nivel</a:t>
            </a:r>
          </a:p>
        </p:txBody>
      </p:sp>
      <p:sp>
        <p:nvSpPr>
          <p:cNvPr id="12293" name="Rectangle 5"/>
          <p:cNvSpPr>
            <a:spLocks noGrp="1" noChangeArrowheads="1"/>
          </p:cNvSpPr>
          <p:nvPr>
            <p:ph type="dt"/>
          </p:nvPr>
        </p:nvSpPr>
        <p:spPr bwMode="auto">
          <a:xfrm>
            <a:off x="6172200" y="6191250"/>
            <a:ext cx="2474913" cy="47466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algn="r" hangingPunct="1">
              <a:lnSpc>
                <a:spcPct val="100000"/>
              </a:lnSpc>
              <a:tabLst>
                <a:tab pos="723900" algn="l"/>
                <a:tab pos="1447800" algn="l"/>
                <a:tab pos="2171700" algn="l"/>
              </a:tabLst>
              <a:defRPr sz="1400">
                <a:solidFill>
                  <a:srgbClr val="4E5B6F"/>
                </a:solidFill>
                <a:cs typeface="Arial Unicode MS" charset="0"/>
              </a:defRPr>
            </a:lvl1pPr>
          </a:lstStyle>
          <a:p>
            <a:r>
              <a:rPr lang="es-ES"/>
              <a:t>13/10/12</a:t>
            </a:r>
          </a:p>
        </p:txBody>
      </p:sp>
      <p:sp>
        <p:nvSpPr>
          <p:cNvPr id="12294" name="Rectangle 6"/>
          <p:cNvSpPr>
            <a:spLocks noGrp="1" noChangeArrowheads="1"/>
          </p:cNvSpPr>
          <p:nvPr>
            <p:ph type="ftr"/>
          </p:nvPr>
        </p:nvSpPr>
        <p:spPr bwMode="auto">
          <a:xfrm>
            <a:off x="914400" y="6172200"/>
            <a:ext cx="3960813" cy="45561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hangingPunct="1">
              <a:lnSpc>
                <a:spcPct val="100000"/>
              </a:lnSpc>
              <a:tabLst>
                <a:tab pos="723900" algn="l"/>
                <a:tab pos="1447800" algn="l"/>
                <a:tab pos="2171700" algn="l"/>
                <a:tab pos="2895600" algn="l"/>
                <a:tab pos="3619500" algn="l"/>
              </a:tabLst>
              <a:defRPr sz="1400">
                <a:solidFill>
                  <a:srgbClr val="4E5B6F"/>
                </a:solidFill>
                <a:cs typeface="Arial Unicode MS" charset="0"/>
              </a:defRPr>
            </a:lvl1pPr>
          </a:lstStyle>
          <a:p>
            <a:r>
              <a:rPr lang="es-ES"/>
              <a:t>Carmen Andreu Gisbert – Dpto. Lengua Castellana y Literatura IES Miguel Catalán - Zaragoza</a:t>
            </a:r>
          </a:p>
        </p:txBody>
      </p:sp>
      <p:sp>
        <p:nvSpPr>
          <p:cNvPr id="12295" name="Rectangle 7"/>
          <p:cNvSpPr>
            <a:spLocks noGrp="1" noChangeArrowheads="1"/>
          </p:cNvSpPr>
          <p:nvPr>
            <p:ph type="sldNum"/>
          </p:nvPr>
        </p:nvSpPr>
        <p:spPr bwMode="auto">
          <a:xfrm>
            <a:off x="146050" y="6210300"/>
            <a:ext cx="455613" cy="455613"/>
          </a:xfrm>
          <a:prstGeom prst="rect">
            <a:avLst/>
          </a:prstGeom>
          <a:solidFill>
            <a:srgbClr val="7FD13B"/>
          </a:solidFill>
          <a:ln w="12600">
            <a:noFill/>
            <a:round/>
            <a:headEnd/>
            <a:tailEnd/>
          </a:ln>
          <a:effectLst/>
        </p:spPr>
        <p:txBody>
          <a:bodyPr vert="horz" wrap="square" lIns="0" tIns="0" rIns="0" bIns="0" numCol="1" anchor="ctr" anchorCtr="1" compatLnSpc="1">
            <a:prstTxWarp prst="textNoShape">
              <a:avLst/>
            </a:prstTxWarp>
          </a:bodyPr>
          <a:lstStyle>
            <a:lvl1pPr algn="ctr" hangingPunct="1">
              <a:lnSpc>
                <a:spcPct val="100000"/>
              </a:lnSpc>
              <a:defRPr sz="1400">
                <a:solidFill>
                  <a:srgbClr val="FFFFFF"/>
                </a:solidFill>
                <a:cs typeface="Arial Unicode MS" charset="0"/>
              </a:defRPr>
            </a:lvl1pPr>
          </a:lstStyle>
          <a:p>
            <a:fld id="{68FE8BF4-EC34-427B-B092-E18442E8642C}"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p:txStyles>
    <p:titleStyle>
      <a:lvl1pPr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Freeform 1"/>
          <p:cNvSpPr>
            <a:spLocks noChangeArrowheads="1"/>
          </p:cNvSpPr>
          <p:nvPr/>
        </p:nvSpPr>
        <p:spPr bwMode="auto">
          <a:xfrm>
            <a:off x="0" y="0"/>
            <a:ext cx="9144000" cy="6858000"/>
          </a:xfrm>
          <a:custGeom>
            <a:avLst/>
            <a:gdLst/>
            <a:ahLst/>
            <a:cxnLst>
              <a:cxn ang="0">
                <a:pos x="0" y="0"/>
              </a:cxn>
              <a:cxn ang="0">
                <a:pos x="21600" y="0"/>
              </a:cxn>
              <a:cxn ang="0">
                <a:pos x="21600" y="21600"/>
              </a:cxn>
              <a:cxn ang="0">
                <a:pos x="0" y="21600"/>
              </a:cxn>
            </a:cxnLst>
            <a:rect l="0" t="0" r="r" b="b"/>
            <a:pathLst>
              <a:path w="21600" h="21600">
                <a:moveTo>
                  <a:pt x="0" y="0"/>
                </a:moveTo>
                <a:lnTo>
                  <a:pt x="21600" y="0"/>
                </a:lnTo>
                <a:lnTo>
                  <a:pt x="21600" y="21600"/>
                </a:lnTo>
                <a:lnTo>
                  <a:pt x="0" y="21600"/>
                </a:lnTo>
                <a:close/>
              </a:path>
            </a:pathLst>
          </a:custGeom>
          <a:solidFill>
            <a:srgbClr val="FFFFFF"/>
          </a:solidFill>
          <a:ln w="9525">
            <a:noFill/>
            <a:round/>
            <a:headEnd/>
            <a:tailEnd/>
          </a:ln>
          <a:effectLst/>
        </p:spPr>
        <p:txBody>
          <a:bodyPr wrap="none" anchor="ctr"/>
          <a:lstStyle/>
          <a:p>
            <a:endParaRPr lang="es-ES"/>
          </a:p>
        </p:txBody>
      </p:sp>
      <p:sp>
        <p:nvSpPr>
          <p:cNvPr id="2050" name="Freeform 2"/>
          <p:cNvSpPr>
            <a:spLocks noChangeArrowheads="1"/>
          </p:cNvSpPr>
          <p:nvPr/>
        </p:nvSpPr>
        <p:spPr bwMode="auto">
          <a:xfrm>
            <a:off x="65088" y="69850"/>
            <a:ext cx="9013825" cy="6691313"/>
          </a:xfrm>
          <a:custGeom>
            <a:avLst/>
            <a:gdLst>
              <a:gd name="G0" fmla="+- 45 0 0"/>
              <a:gd name="G1" fmla="sin 1065 G0"/>
              <a:gd name="G2" fmla="*/ G1 3163 1"/>
              <a:gd name="G3" fmla="*/ G2 1 7636"/>
              <a:gd name="G4" fmla="+- 10800 G3 0"/>
              <a:gd name="G5" fmla="+- 10800 G3 0"/>
              <a:gd name="G6" fmla="+- 21600 0 G3"/>
              <a:gd name="G7" fmla="+- 21600 0 G3"/>
              <a:gd name="G8" fmla="+- 10800 1065 0"/>
              <a:gd name="G9" fmla="+- 10800 1065 0"/>
              <a:gd name="G10" fmla="+- 21600 0 1065"/>
              <a:gd name="G11" fmla="+- 21600 0 1065"/>
              <a:gd name="T0" fmla="*/ G4 w 21600"/>
              <a:gd name="T1" fmla="*/ G5 h 21600"/>
              <a:gd name="T2" fmla="*/ G6 w 21600"/>
              <a:gd name="T3" fmla="*/ G7 h 21600"/>
            </a:gdLst>
            <a:ahLst/>
            <a:cxnLst>
              <a:cxn ang="0">
                <a:pos x="15613" y="0"/>
              </a:cxn>
              <a:cxn ang="0">
                <a:pos x="0" y="11865"/>
              </a:cxn>
              <a:cxn ang="0">
                <a:pos x="0" y="20535"/>
              </a:cxn>
              <a:cxn ang="0">
                <a:pos x="15613" y="21600"/>
              </a:cxn>
              <a:cxn ang="0">
                <a:pos x="28032" y="21600"/>
              </a:cxn>
              <a:cxn ang="0">
                <a:pos x="29097" y="20535"/>
              </a:cxn>
              <a:cxn ang="0">
                <a:pos x="29097" y="11865"/>
              </a:cxn>
              <a:cxn ang="0">
                <a:pos x="28032" y="0"/>
              </a:cxn>
            </a:cxnLst>
            <a:rect l="T0" t="T1" r="T2" b="T3"/>
            <a:pathLst>
              <a:path w="29097" h="21600">
                <a:moveTo>
                  <a:pt x="15613" y="0"/>
                </a:moveTo>
                <a:cubicBezTo>
                  <a:pt x="6990" y="0"/>
                  <a:pt x="0" y="5312"/>
                  <a:pt x="0" y="11865"/>
                </a:cubicBezTo>
                <a:lnTo>
                  <a:pt x="0" y="20535"/>
                </a:lnTo>
                <a:cubicBezTo>
                  <a:pt x="0" y="21123"/>
                  <a:pt x="6990" y="21600"/>
                  <a:pt x="15613" y="21600"/>
                </a:cubicBezTo>
                <a:lnTo>
                  <a:pt x="28032" y="21600"/>
                </a:lnTo>
                <a:cubicBezTo>
                  <a:pt x="28620" y="21600"/>
                  <a:pt x="29097" y="21123"/>
                  <a:pt x="29097" y="20535"/>
                </a:cubicBezTo>
                <a:lnTo>
                  <a:pt x="29097" y="11865"/>
                </a:lnTo>
                <a:cubicBezTo>
                  <a:pt x="29097" y="5312"/>
                  <a:pt x="28620" y="0"/>
                  <a:pt x="28032" y="0"/>
                </a:cubicBezTo>
                <a:close/>
              </a:path>
            </a:pathLst>
          </a:custGeom>
          <a:blipFill dpi="0" rotWithShape="0">
            <a:blip r:embed="rId13"/>
            <a:srcRect/>
            <a:tile tx="0" ty="0" sx="100000" sy="100000" flip="none" algn="tl"/>
          </a:blipFill>
          <a:ln w="6480">
            <a:solidFill>
              <a:srgbClr val="000000"/>
            </a:solidFill>
            <a:round/>
            <a:headEnd/>
            <a:tailEnd/>
          </a:ln>
          <a:effectLst/>
        </p:spPr>
        <p:txBody>
          <a:bodyPr wrap="none" anchor="ctr"/>
          <a:lstStyle/>
          <a:p>
            <a:endParaRPr lang="es-ES"/>
          </a:p>
        </p:txBody>
      </p:sp>
      <p:sp>
        <p:nvSpPr>
          <p:cNvPr id="2051" name="Rectangle 3"/>
          <p:cNvSpPr>
            <a:spLocks noGrp="1" noChangeArrowheads="1"/>
          </p:cNvSpPr>
          <p:nvPr>
            <p:ph type="body" idx="1"/>
          </p:nvPr>
        </p:nvSpPr>
        <p:spPr bwMode="auto">
          <a:xfrm>
            <a:off x="1295400" y="3200400"/>
            <a:ext cx="6399213" cy="1598613"/>
          </a:xfrm>
          <a:prstGeom prst="rect">
            <a:avLst/>
          </a:prstGeom>
          <a:noFill/>
          <a:ln w="12600">
            <a:noFill/>
            <a:round/>
            <a:headEnd/>
            <a:tailEnd/>
          </a:ln>
          <a:effectLst/>
        </p:spPr>
        <p:txBody>
          <a:bodyPr vert="horz" wrap="square" lIns="91440" tIns="45720" rIns="91440" bIns="45720" numCol="1" anchor="t" anchorCtr="1" compatLnSpc="1">
            <a:prstTxWarp prst="textNoShape">
              <a:avLst/>
            </a:prstTxWarp>
          </a:bodyPr>
          <a:lstStyle/>
          <a:p>
            <a:pPr lvl="0"/>
            <a:r>
              <a:rPr lang="en-GB" smtClean="0"/>
              <a:t>Haga clic para modificar el estilo de subtítulo del patrón</a:t>
            </a:r>
          </a:p>
        </p:txBody>
      </p:sp>
      <p:sp>
        <p:nvSpPr>
          <p:cNvPr id="2052" name="Rectangle 4"/>
          <p:cNvSpPr>
            <a:spLocks noGrp="1" noChangeArrowheads="1"/>
          </p:cNvSpPr>
          <p:nvPr>
            <p:ph type="dt"/>
          </p:nvPr>
        </p:nvSpPr>
        <p:spPr bwMode="auto">
          <a:xfrm>
            <a:off x="6172200" y="6191250"/>
            <a:ext cx="2474913" cy="47466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algn="r" hangingPunct="1">
              <a:lnSpc>
                <a:spcPct val="100000"/>
              </a:lnSpc>
              <a:tabLst>
                <a:tab pos="723900" algn="l"/>
                <a:tab pos="1447800" algn="l"/>
                <a:tab pos="2171700" algn="l"/>
              </a:tabLst>
              <a:defRPr sz="1400">
                <a:solidFill>
                  <a:srgbClr val="4E5B6F"/>
                </a:solidFill>
                <a:cs typeface="Arial Unicode MS" charset="0"/>
              </a:defRPr>
            </a:lvl1pPr>
          </a:lstStyle>
          <a:p>
            <a:r>
              <a:rPr lang="es-ES"/>
              <a:t>13/10/12</a:t>
            </a:r>
          </a:p>
        </p:txBody>
      </p:sp>
      <p:sp>
        <p:nvSpPr>
          <p:cNvPr id="2053" name="Rectangle 5"/>
          <p:cNvSpPr>
            <a:spLocks noGrp="1" noChangeArrowheads="1"/>
          </p:cNvSpPr>
          <p:nvPr>
            <p:ph type="ftr"/>
          </p:nvPr>
        </p:nvSpPr>
        <p:spPr bwMode="auto">
          <a:xfrm>
            <a:off x="914400" y="6172200"/>
            <a:ext cx="3960813" cy="45561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hangingPunct="1">
              <a:lnSpc>
                <a:spcPct val="100000"/>
              </a:lnSpc>
              <a:tabLst>
                <a:tab pos="723900" algn="l"/>
                <a:tab pos="1447800" algn="l"/>
                <a:tab pos="2171700" algn="l"/>
                <a:tab pos="2895600" algn="l"/>
                <a:tab pos="3619500" algn="l"/>
              </a:tabLst>
              <a:defRPr sz="1400">
                <a:solidFill>
                  <a:srgbClr val="4E5B6F"/>
                </a:solidFill>
                <a:cs typeface="Arial Unicode MS" charset="0"/>
              </a:defRPr>
            </a:lvl1pPr>
          </a:lstStyle>
          <a:p>
            <a:r>
              <a:rPr lang="es-ES"/>
              <a:t>Carmen Andreu Gisbert – Dpto. Lengua Castellana y Literatura IES Miguel Catalán - Zaragoza</a:t>
            </a:r>
          </a:p>
        </p:txBody>
      </p:sp>
      <p:sp>
        <p:nvSpPr>
          <p:cNvPr id="2054" name="Rectangle 6"/>
          <p:cNvSpPr>
            <a:spLocks noGrp="1" noChangeArrowheads="1"/>
          </p:cNvSpPr>
          <p:nvPr>
            <p:ph type="sldNum"/>
          </p:nvPr>
        </p:nvSpPr>
        <p:spPr bwMode="auto">
          <a:xfrm>
            <a:off x="146050" y="6210300"/>
            <a:ext cx="455613" cy="455613"/>
          </a:xfrm>
          <a:prstGeom prst="rect">
            <a:avLst/>
          </a:prstGeom>
          <a:solidFill>
            <a:srgbClr val="7FD13B"/>
          </a:solidFill>
          <a:ln w="12600">
            <a:noFill/>
            <a:round/>
            <a:headEnd/>
            <a:tailEnd/>
          </a:ln>
          <a:effectLst/>
        </p:spPr>
        <p:txBody>
          <a:bodyPr vert="horz" wrap="square" lIns="0" tIns="0" rIns="0" bIns="0" numCol="1" anchor="ctr" anchorCtr="1" compatLnSpc="1">
            <a:prstTxWarp prst="textNoShape">
              <a:avLst/>
            </a:prstTxWarp>
          </a:bodyPr>
          <a:lstStyle>
            <a:lvl1pPr algn="ctr" hangingPunct="1">
              <a:lnSpc>
                <a:spcPct val="100000"/>
              </a:lnSpc>
              <a:defRPr sz="1400">
                <a:solidFill>
                  <a:srgbClr val="FFFFFF"/>
                </a:solidFill>
                <a:cs typeface="Arial Unicode MS" charset="0"/>
              </a:defRPr>
            </a:lvl1pPr>
          </a:lstStyle>
          <a:p>
            <a:fld id="{82091D39-406B-4293-91AC-E308685F49E7}" type="slidenum">
              <a:rPr lang="es-ES"/>
              <a:pPr/>
              <a:t>‹Nº›</a:t>
            </a:fld>
            <a:endParaRPr lang="es-ES"/>
          </a:p>
        </p:txBody>
      </p:sp>
      <p:sp>
        <p:nvSpPr>
          <p:cNvPr id="2055" name="Freeform 7"/>
          <p:cNvSpPr>
            <a:spLocks noChangeArrowheads="1"/>
          </p:cNvSpPr>
          <p:nvPr/>
        </p:nvSpPr>
        <p:spPr bwMode="auto">
          <a:xfrm>
            <a:off x="63500" y="1449388"/>
            <a:ext cx="9021763" cy="1527175"/>
          </a:xfrm>
          <a:custGeom>
            <a:avLst/>
            <a:gdLst/>
            <a:ahLst/>
            <a:cxnLst>
              <a:cxn ang="0">
                <a:pos x="0" y="0"/>
              </a:cxn>
              <a:cxn ang="0">
                <a:pos x="21600" y="0"/>
              </a:cxn>
              <a:cxn ang="0">
                <a:pos x="21600" y="21600"/>
              </a:cxn>
              <a:cxn ang="0">
                <a:pos x="0" y="21600"/>
              </a:cxn>
            </a:cxnLst>
            <a:rect l="0" t="0" r="r" b="b"/>
            <a:pathLst>
              <a:path w="21600" h="21600">
                <a:moveTo>
                  <a:pt x="0" y="0"/>
                </a:moveTo>
                <a:lnTo>
                  <a:pt x="21600" y="0"/>
                </a:lnTo>
                <a:lnTo>
                  <a:pt x="21600" y="21600"/>
                </a:lnTo>
                <a:lnTo>
                  <a:pt x="0" y="21600"/>
                </a:lnTo>
                <a:close/>
              </a:path>
            </a:pathLst>
          </a:custGeom>
          <a:solidFill>
            <a:srgbClr val="7FD13B"/>
          </a:solidFill>
          <a:ln w="9525">
            <a:noFill/>
            <a:round/>
            <a:headEnd/>
            <a:tailEnd/>
          </a:ln>
          <a:effectLst/>
        </p:spPr>
        <p:txBody>
          <a:bodyPr wrap="none" anchor="ctr"/>
          <a:lstStyle/>
          <a:p>
            <a:endParaRPr lang="es-ES"/>
          </a:p>
        </p:txBody>
      </p:sp>
      <p:sp>
        <p:nvSpPr>
          <p:cNvPr id="2056" name="Freeform 8"/>
          <p:cNvSpPr>
            <a:spLocks noChangeArrowheads="1"/>
          </p:cNvSpPr>
          <p:nvPr/>
        </p:nvSpPr>
        <p:spPr bwMode="auto">
          <a:xfrm>
            <a:off x="63500" y="1397000"/>
            <a:ext cx="9021763" cy="120650"/>
          </a:xfrm>
          <a:custGeom>
            <a:avLst/>
            <a:gdLst/>
            <a:ahLst/>
            <a:cxnLst>
              <a:cxn ang="0">
                <a:pos x="0" y="0"/>
              </a:cxn>
              <a:cxn ang="0">
                <a:pos x="21600" y="0"/>
              </a:cxn>
              <a:cxn ang="0">
                <a:pos x="21600" y="21600"/>
              </a:cxn>
              <a:cxn ang="0">
                <a:pos x="0" y="21600"/>
              </a:cxn>
            </a:cxnLst>
            <a:rect l="0" t="0" r="r" b="b"/>
            <a:pathLst>
              <a:path w="21600" h="21600">
                <a:moveTo>
                  <a:pt x="0" y="0"/>
                </a:moveTo>
                <a:lnTo>
                  <a:pt x="21600" y="0"/>
                </a:lnTo>
                <a:lnTo>
                  <a:pt x="21600" y="21600"/>
                </a:lnTo>
                <a:lnTo>
                  <a:pt x="0" y="21600"/>
                </a:lnTo>
                <a:close/>
              </a:path>
            </a:pathLst>
          </a:custGeom>
          <a:solidFill>
            <a:srgbClr val="C0E5AF"/>
          </a:solidFill>
          <a:ln w="9525">
            <a:noFill/>
            <a:round/>
            <a:headEnd/>
            <a:tailEnd/>
          </a:ln>
          <a:effectLst/>
        </p:spPr>
        <p:txBody>
          <a:bodyPr wrap="none" anchor="ctr"/>
          <a:lstStyle/>
          <a:p>
            <a:endParaRPr lang="es-ES"/>
          </a:p>
        </p:txBody>
      </p:sp>
      <p:sp>
        <p:nvSpPr>
          <p:cNvPr id="2057" name="Freeform 9"/>
          <p:cNvSpPr>
            <a:spLocks noChangeArrowheads="1"/>
          </p:cNvSpPr>
          <p:nvPr/>
        </p:nvSpPr>
        <p:spPr bwMode="auto">
          <a:xfrm>
            <a:off x="63500" y="2976563"/>
            <a:ext cx="9021763" cy="111125"/>
          </a:xfrm>
          <a:custGeom>
            <a:avLst/>
            <a:gdLst/>
            <a:ahLst/>
            <a:cxnLst>
              <a:cxn ang="0">
                <a:pos x="0" y="0"/>
              </a:cxn>
              <a:cxn ang="0">
                <a:pos x="21600" y="0"/>
              </a:cxn>
              <a:cxn ang="0">
                <a:pos x="21600" y="21600"/>
              </a:cxn>
              <a:cxn ang="0">
                <a:pos x="0" y="21600"/>
              </a:cxn>
            </a:cxnLst>
            <a:rect l="0" t="0" r="r" b="b"/>
            <a:pathLst>
              <a:path w="21600" h="21600">
                <a:moveTo>
                  <a:pt x="0" y="0"/>
                </a:moveTo>
                <a:lnTo>
                  <a:pt x="21600" y="0"/>
                </a:lnTo>
                <a:lnTo>
                  <a:pt x="21600" y="21600"/>
                </a:lnTo>
                <a:lnTo>
                  <a:pt x="0" y="21600"/>
                </a:lnTo>
                <a:close/>
              </a:path>
            </a:pathLst>
          </a:custGeom>
          <a:solidFill>
            <a:srgbClr val="738AC8"/>
          </a:solidFill>
          <a:ln w="9525">
            <a:noFill/>
            <a:round/>
            <a:headEnd/>
            <a:tailEnd/>
          </a:ln>
          <a:effectLst/>
        </p:spPr>
        <p:txBody>
          <a:bodyPr wrap="none" anchor="ctr"/>
          <a:lstStyle/>
          <a:p>
            <a:endParaRPr lang="es-ES"/>
          </a:p>
        </p:txBody>
      </p:sp>
      <p:sp>
        <p:nvSpPr>
          <p:cNvPr id="2058" name="Rectangle 10"/>
          <p:cNvSpPr>
            <a:spLocks noGrp="1" noChangeArrowheads="1"/>
          </p:cNvSpPr>
          <p:nvPr>
            <p:ph type="title"/>
          </p:nvPr>
        </p:nvSpPr>
        <p:spPr bwMode="auto">
          <a:xfrm>
            <a:off x="457200" y="1506538"/>
            <a:ext cx="8228013" cy="1468437"/>
          </a:xfrm>
          <a:prstGeom prst="rect">
            <a:avLst/>
          </a:prstGeom>
          <a:noFill/>
          <a:ln w="12600">
            <a:noFill/>
            <a:round/>
            <a:headEnd/>
            <a:tailEnd/>
          </a:ln>
          <a:effectLst/>
        </p:spPr>
        <p:txBody>
          <a:bodyPr vert="horz" wrap="square" lIns="91440" tIns="45720" rIns="91440" bIns="91440" numCol="1" anchor="ctr" anchorCtr="1" compatLnSpc="1">
            <a:prstTxWarp prst="textNoShape">
              <a:avLst/>
            </a:prstTxWarp>
          </a:bodyPr>
          <a:lstStyle/>
          <a:p>
            <a:pPr lvl="0"/>
            <a:r>
              <a:rPr lang="en-GB" smtClean="0"/>
              <a:t>Haga clic para modificar el estilo de título del patrón</a:t>
            </a:r>
          </a:p>
        </p:txBody>
      </p:sp>
      <p:sp>
        <p:nvSpPr>
          <p:cNvPr id="2059" name="Text Box 11"/>
          <p:cNvSpPr txBox="1">
            <a:spLocks noChangeArrowheads="1"/>
          </p:cNvSpPr>
          <p:nvPr/>
        </p:nvSpPr>
        <p:spPr bwMode="auto">
          <a:xfrm>
            <a:off x="457200" y="1604963"/>
            <a:ext cx="8229600" cy="4525962"/>
          </a:xfrm>
          <a:prstGeom prst="rect">
            <a:avLst/>
          </a:prstGeom>
          <a:noFill/>
          <a:ln w="12600">
            <a:noFill/>
            <a:round/>
            <a:headEnd/>
            <a:tailEnd/>
          </a:ln>
          <a:effectLst/>
        </p:spPr>
        <p:txBody>
          <a:bodyPr lIns="0" tIns="0" rIns="0" bIns="0"/>
          <a:lstStyle/>
          <a:p>
            <a:endParaRPr lang="es-ES">
              <a:solidFill>
                <a:srgbClr val="000000"/>
              </a:solidFill>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sldNum="0" hdr="0"/>
  <p:txStyles>
    <p:titleStyle>
      <a:lvl1pPr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Freeform 1"/>
          <p:cNvSpPr>
            <a:spLocks noChangeArrowheads="1"/>
          </p:cNvSpPr>
          <p:nvPr/>
        </p:nvSpPr>
        <p:spPr bwMode="auto">
          <a:xfrm>
            <a:off x="0" y="0"/>
            <a:ext cx="9144000" cy="6858000"/>
          </a:xfrm>
          <a:custGeom>
            <a:avLst/>
            <a:gdLst/>
            <a:ahLst/>
            <a:cxnLst>
              <a:cxn ang="0">
                <a:pos x="0" y="0"/>
              </a:cxn>
              <a:cxn ang="0">
                <a:pos x="21600" y="0"/>
              </a:cxn>
              <a:cxn ang="0">
                <a:pos x="21600" y="21600"/>
              </a:cxn>
              <a:cxn ang="0">
                <a:pos x="0" y="21600"/>
              </a:cxn>
            </a:cxnLst>
            <a:rect l="0" t="0" r="r" b="b"/>
            <a:pathLst>
              <a:path w="21600" h="21600">
                <a:moveTo>
                  <a:pt x="0" y="0"/>
                </a:moveTo>
                <a:lnTo>
                  <a:pt x="21600" y="0"/>
                </a:lnTo>
                <a:lnTo>
                  <a:pt x="21600" y="21600"/>
                </a:lnTo>
                <a:lnTo>
                  <a:pt x="0" y="21600"/>
                </a:lnTo>
                <a:close/>
              </a:path>
            </a:pathLst>
          </a:custGeom>
          <a:solidFill>
            <a:srgbClr val="FFFFFF"/>
          </a:solidFill>
          <a:ln w="9525">
            <a:noFill/>
            <a:round/>
            <a:headEnd/>
            <a:tailEnd/>
          </a:ln>
          <a:effectLst/>
        </p:spPr>
        <p:txBody>
          <a:bodyPr wrap="none" anchor="ctr"/>
          <a:lstStyle/>
          <a:p>
            <a:endParaRPr lang="es-ES"/>
          </a:p>
        </p:txBody>
      </p:sp>
      <p:sp>
        <p:nvSpPr>
          <p:cNvPr id="3074" name="Freeform 2"/>
          <p:cNvSpPr>
            <a:spLocks noChangeArrowheads="1"/>
          </p:cNvSpPr>
          <p:nvPr/>
        </p:nvSpPr>
        <p:spPr bwMode="auto">
          <a:xfrm>
            <a:off x="63500" y="69850"/>
            <a:ext cx="9013825" cy="6692900"/>
          </a:xfrm>
          <a:custGeom>
            <a:avLst/>
            <a:gdLst>
              <a:gd name="G0" fmla="+- 45 0 0"/>
              <a:gd name="G1" fmla="sin 1065 G0"/>
              <a:gd name="G2" fmla="*/ G1 3163 1"/>
              <a:gd name="G3" fmla="*/ G2 1 7636"/>
              <a:gd name="G4" fmla="+- 10800 G3 0"/>
              <a:gd name="G5" fmla="+- 10800 G3 0"/>
              <a:gd name="G6" fmla="+- 21600 0 G3"/>
              <a:gd name="G7" fmla="+- 21600 0 G3"/>
              <a:gd name="G8" fmla="+- 10800 1065 0"/>
              <a:gd name="G9" fmla="+- 10800 1065 0"/>
              <a:gd name="G10" fmla="+- 21600 0 1065"/>
              <a:gd name="G11" fmla="+- 21600 0 1065"/>
              <a:gd name="T0" fmla="*/ G4 w 21600"/>
              <a:gd name="T1" fmla="*/ G5 h 21600"/>
              <a:gd name="T2" fmla="*/ G6 w 21600"/>
              <a:gd name="T3" fmla="*/ G7 h 21600"/>
            </a:gdLst>
            <a:ahLst/>
            <a:cxnLst>
              <a:cxn ang="0">
                <a:pos x="15610" y="0"/>
              </a:cxn>
              <a:cxn ang="0">
                <a:pos x="0" y="11865"/>
              </a:cxn>
              <a:cxn ang="0">
                <a:pos x="0" y="20535"/>
              </a:cxn>
              <a:cxn ang="0">
                <a:pos x="15610" y="21600"/>
              </a:cxn>
              <a:cxn ang="0">
                <a:pos x="28025" y="21600"/>
              </a:cxn>
              <a:cxn ang="0">
                <a:pos x="29090" y="20535"/>
              </a:cxn>
              <a:cxn ang="0">
                <a:pos x="29090" y="11865"/>
              </a:cxn>
              <a:cxn ang="0">
                <a:pos x="28025" y="0"/>
              </a:cxn>
            </a:cxnLst>
            <a:rect l="T0" t="T1" r="T2" b="T3"/>
            <a:pathLst>
              <a:path w="29090" h="21600">
                <a:moveTo>
                  <a:pt x="15610" y="0"/>
                </a:moveTo>
                <a:cubicBezTo>
                  <a:pt x="6989" y="0"/>
                  <a:pt x="0" y="5312"/>
                  <a:pt x="0" y="11865"/>
                </a:cubicBezTo>
                <a:lnTo>
                  <a:pt x="0" y="20535"/>
                </a:lnTo>
                <a:cubicBezTo>
                  <a:pt x="0" y="21123"/>
                  <a:pt x="6989" y="21600"/>
                  <a:pt x="15610" y="21600"/>
                </a:cubicBezTo>
                <a:lnTo>
                  <a:pt x="28025" y="21600"/>
                </a:lnTo>
                <a:cubicBezTo>
                  <a:pt x="28613" y="21600"/>
                  <a:pt x="29090" y="21123"/>
                  <a:pt x="29090" y="20535"/>
                </a:cubicBezTo>
                <a:lnTo>
                  <a:pt x="29090" y="11865"/>
                </a:lnTo>
                <a:cubicBezTo>
                  <a:pt x="29090" y="5312"/>
                  <a:pt x="28613" y="0"/>
                  <a:pt x="28025" y="0"/>
                </a:cubicBezTo>
                <a:close/>
              </a:path>
            </a:pathLst>
          </a:custGeom>
          <a:solidFill>
            <a:srgbClr val="FFFFFF"/>
          </a:solidFill>
          <a:ln w="6480">
            <a:solidFill>
              <a:srgbClr val="000000"/>
            </a:solidFill>
            <a:round/>
            <a:headEnd/>
            <a:tailEnd/>
          </a:ln>
          <a:effectLst/>
        </p:spPr>
        <p:txBody>
          <a:bodyPr wrap="none" anchor="ctr"/>
          <a:lstStyle/>
          <a:p>
            <a:endParaRPr lang="es-ES"/>
          </a:p>
        </p:txBody>
      </p:sp>
      <p:sp>
        <p:nvSpPr>
          <p:cNvPr id="3075" name="Rectangle 3"/>
          <p:cNvSpPr>
            <a:spLocks noGrp="1" noChangeArrowheads="1"/>
          </p:cNvSpPr>
          <p:nvPr>
            <p:ph type="title"/>
          </p:nvPr>
        </p:nvSpPr>
        <p:spPr bwMode="auto">
          <a:xfrm>
            <a:off x="914400" y="274638"/>
            <a:ext cx="7770813" cy="1141412"/>
          </a:xfrm>
          <a:prstGeom prst="rect">
            <a:avLst/>
          </a:prstGeom>
          <a:noFill/>
          <a:ln w="12600">
            <a:noFill/>
            <a:round/>
            <a:headEnd/>
            <a:tailEnd/>
          </a:ln>
          <a:effectLst/>
        </p:spPr>
        <p:txBody>
          <a:bodyPr vert="horz" wrap="square" lIns="91440" tIns="45720" rIns="91440" bIns="91440" numCol="1" anchor="b" anchorCtr="0" compatLnSpc="1">
            <a:prstTxWarp prst="textNoShape">
              <a:avLst/>
            </a:prstTxWarp>
          </a:bodyPr>
          <a:lstStyle/>
          <a:p>
            <a:pPr lvl="0"/>
            <a:r>
              <a:rPr lang="en-GB" smtClean="0"/>
              <a:t>Haga clic para modificar el estilo de título del patrón</a:t>
            </a:r>
          </a:p>
        </p:txBody>
      </p:sp>
      <p:sp>
        <p:nvSpPr>
          <p:cNvPr id="3076" name="Rectangle 4"/>
          <p:cNvSpPr>
            <a:spLocks noGrp="1" noChangeArrowheads="1"/>
          </p:cNvSpPr>
          <p:nvPr>
            <p:ph type="dt"/>
          </p:nvPr>
        </p:nvSpPr>
        <p:spPr bwMode="auto">
          <a:xfrm>
            <a:off x="6172200" y="6191250"/>
            <a:ext cx="2474913" cy="47466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algn="r" hangingPunct="1">
              <a:lnSpc>
                <a:spcPct val="100000"/>
              </a:lnSpc>
              <a:tabLst>
                <a:tab pos="723900" algn="l"/>
                <a:tab pos="1447800" algn="l"/>
                <a:tab pos="2171700" algn="l"/>
              </a:tabLst>
              <a:defRPr sz="1400">
                <a:solidFill>
                  <a:srgbClr val="4E5B6F"/>
                </a:solidFill>
                <a:cs typeface="Arial Unicode MS" charset="0"/>
              </a:defRPr>
            </a:lvl1pPr>
          </a:lstStyle>
          <a:p>
            <a:r>
              <a:rPr lang="es-ES"/>
              <a:t>13/10/12</a:t>
            </a:r>
          </a:p>
        </p:txBody>
      </p:sp>
      <p:sp>
        <p:nvSpPr>
          <p:cNvPr id="3077" name="Rectangle 5"/>
          <p:cNvSpPr>
            <a:spLocks noGrp="1" noChangeArrowheads="1"/>
          </p:cNvSpPr>
          <p:nvPr>
            <p:ph type="ftr"/>
          </p:nvPr>
        </p:nvSpPr>
        <p:spPr bwMode="auto">
          <a:xfrm>
            <a:off x="914400" y="6172200"/>
            <a:ext cx="3960813" cy="45561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hangingPunct="1">
              <a:lnSpc>
                <a:spcPct val="100000"/>
              </a:lnSpc>
              <a:tabLst>
                <a:tab pos="723900" algn="l"/>
                <a:tab pos="1447800" algn="l"/>
                <a:tab pos="2171700" algn="l"/>
                <a:tab pos="2895600" algn="l"/>
                <a:tab pos="3619500" algn="l"/>
              </a:tabLst>
              <a:defRPr sz="1400">
                <a:solidFill>
                  <a:srgbClr val="4E5B6F"/>
                </a:solidFill>
                <a:cs typeface="Arial Unicode MS" charset="0"/>
              </a:defRPr>
            </a:lvl1pPr>
          </a:lstStyle>
          <a:p>
            <a:r>
              <a:rPr lang="es-ES"/>
              <a:t>Carmen Andreu Gisbert – Dpto. Lengua Castellana y Literatura IES Miguel Catalán - Zaragoza</a:t>
            </a:r>
          </a:p>
        </p:txBody>
      </p:sp>
      <p:sp>
        <p:nvSpPr>
          <p:cNvPr id="3078" name="Rectangle 6"/>
          <p:cNvSpPr>
            <a:spLocks noGrp="1" noChangeArrowheads="1"/>
          </p:cNvSpPr>
          <p:nvPr>
            <p:ph type="sldNum"/>
          </p:nvPr>
        </p:nvSpPr>
        <p:spPr bwMode="auto">
          <a:xfrm>
            <a:off x="146050" y="6210300"/>
            <a:ext cx="455613" cy="455613"/>
          </a:xfrm>
          <a:prstGeom prst="rect">
            <a:avLst/>
          </a:prstGeom>
          <a:solidFill>
            <a:srgbClr val="7FD13B"/>
          </a:solidFill>
          <a:ln w="12600">
            <a:noFill/>
            <a:round/>
            <a:headEnd/>
            <a:tailEnd/>
          </a:ln>
          <a:effectLst/>
        </p:spPr>
        <p:txBody>
          <a:bodyPr vert="horz" wrap="square" lIns="0" tIns="0" rIns="0" bIns="0" numCol="1" anchor="ctr" anchorCtr="1" compatLnSpc="1">
            <a:prstTxWarp prst="textNoShape">
              <a:avLst/>
            </a:prstTxWarp>
          </a:bodyPr>
          <a:lstStyle>
            <a:lvl1pPr algn="ctr" hangingPunct="1">
              <a:lnSpc>
                <a:spcPct val="100000"/>
              </a:lnSpc>
              <a:defRPr sz="1400">
                <a:solidFill>
                  <a:srgbClr val="FFFFFF"/>
                </a:solidFill>
                <a:cs typeface="Arial Unicode MS" charset="0"/>
              </a:defRPr>
            </a:lvl1pPr>
          </a:lstStyle>
          <a:p>
            <a:fld id="{9C98449F-C95A-4D09-9C90-AEFFDCE2C170}" type="slidenum">
              <a:rPr lang="es-ES"/>
              <a:pPr/>
              <a:t>‹Nº›</a:t>
            </a:fld>
            <a:endParaRPr lang="es-ES"/>
          </a:p>
        </p:txBody>
      </p:sp>
      <p:sp>
        <p:nvSpPr>
          <p:cNvPr id="3079" name="Text Box 7"/>
          <p:cNvSpPr txBox="1">
            <a:spLocks noChangeArrowheads="1"/>
          </p:cNvSpPr>
          <p:nvPr/>
        </p:nvSpPr>
        <p:spPr bwMode="auto">
          <a:xfrm>
            <a:off x="914400" y="1447800"/>
            <a:ext cx="7772400" cy="4572000"/>
          </a:xfrm>
          <a:prstGeom prst="rect">
            <a:avLst/>
          </a:prstGeom>
          <a:noFill/>
          <a:ln w="12600">
            <a:noFill/>
            <a:round/>
            <a:headEnd/>
            <a:tailEnd/>
          </a:ln>
          <a:effectLst/>
        </p:spPr>
        <p:txBody>
          <a:bodyPr/>
          <a:lstStyle/>
          <a:p>
            <a:pPr marL="547688" indent="-546100" hangingPunct="1">
              <a:lnSpc>
                <a:spcPct val="100000"/>
              </a:lnSpc>
              <a:spcBef>
                <a:spcPts val="588"/>
              </a:spcBef>
              <a:buClr>
                <a:srgbClr val="7FD13B"/>
              </a:buClr>
              <a:buSzPct val="85000"/>
              <a:buFont typeface="Wingdings 2" charset="2"/>
              <a:buChar char=""/>
              <a:tabLst>
                <a:tab pos="723900" algn="l"/>
                <a:tab pos="1447800" algn="l"/>
                <a:tab pos="2171700" algn="l"/>
                <a:tab pos="2895600" algn="l"/>
                <a:tab pos="3619500" algn="l"/>
                <a:tab pos="4343400" algn="l"/>
                <a:tab pos="5067300" algn="l"/>
                <a:tab pos="5791200" algn="l"/>
                <a:tab pos="6515100" algn="l"/>
                <a:tab pos="7239000" algn="l"/>
              </a:tabLst>
            </a:pPr>
            <a:r>
              <a:rPr lang="es-ES" sz="2600">
                <a:solidFill>
                  <a:srgbClr val="000000"/>
                </a:solidFill>
              </a:rPr>
              <a:t>Haga clic para modificar el estilo de texto del patrón</a:t>
            </a:r>
            <a:br>
              <a:rPr lang="es-ES" sz="2600">
                <a:solidFill>
                  <a:srgbClr val="000000"/>
                </a:solidFill>
              </a:rPr>
            </a:br>
            <a:r>
              <a:rPr lang="es-ES" sz="2400">
                <a:solidFill>
                  <a:srgbClr val="000000"/>
                </a:solidFill>
              </a:rPr>
              <a:t>Segundo nivel</a:t>
            </a:r>
            <a:br>
              <a:rPr lang="es-ES" sz="2400">
                <a:solidFill>
                  <a:srgbClr val="000000"/>
                </a:solidFill>
              </a:rPr>
            </a:br>
            <a:r>
              <a:rPr lang="es-ES" sz="2000">
                <a:solidFill>
                  <a:srgbClr val="000000"/>
                </a:solidFill>
              </a:rPr>
              <a:t>Tercer nivel</a:t>
            </a:r>
            <a:br>
              <a:rPr lang="es-ES" sz="2000">
                <a:solidFill>
                  <a:srgbClr val="000000"/>
                </a:solidFill>
              </a:rPr>
            </a:br>
            <a:r>
              <a:rPr lang="es-ES" sz="2000">
                <a:solidFill>
                  <a:srgbClr val="000000"/>
                </a:solidFill>
              </a:rPr>
              <a:t>Cuarto nivel</a:t>
            </a:r>
            <a:br>
              <a:rPr lang="es-ES" sz="2000">
                <a:solidFill>
                  <a:srgbClr val="000000"/>
                </a:solidFill>
              </a:rPr>
            </a:br>
            <a:r>
              <a:rPr lang="es-ES" sz="2000">
                <a:solidFill>
                  <a:srgbClr val="000000"/>
                </a:solidFill>
              </a:rPr>
              <a:t>Quinto nivel</a:t>
            </a:r>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sldNum="0" hdr="0"/>
  <p:txStyles>
    <p:titleStyle>
      <a:lvl1pPr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Freeform 1"/>
          <p:cNvSpPr>
            <a:spLocks noChangeArrowheads="1"/>
          </p:cNvSpPr>
          <p:nvPr/>
        </p:nvSpPr>
        <p:spPr bwMode="auto">
          <a:xfrm>
            <a:off x="0" y="0"/>
            <a:ext cx="9144000" cy="6858000"/>
          </a:xfrm>
          <a:custGeom>
            <a:avLst/>
            <a:gdLst/>
            <a:ahLst/>
            <a:cxnLst>
              <a:cxn ang="0">
                <a:pos x="0" y="0"/>
              </a:cxn>
              <a:cxn ang="0">
                <a:pos x="21600" y="0"/>
              </a:cxn>
              <a:cxn ang="0">
                <a:pos x="21600" y="21600"/>
              </a:cxn>
              <a:cxn ang="0">
                <a:pos x="0" y="21600"/>
              </a:cxn>
            </a:cxnLst>
            <a:rect l="0" t="0" r="r" b="b"/>
            <a:pathLst>
              <a:path w="21600" h="21600">
                <a:moveTo>
                  <a:pt x="0" y="0"/>
                </a:moveTo>
                <a:lnTo>
                  <a:pt x="21600" y="0"/>
                </a:lnTo>
                <a:lnTo>
                  <a:pt x="21600" y="21600"/>
                </a:lnTo>
                <a:lnTo>
                  <a:pt x="0" y="21600"/>
                </a:lnTo>
                <a:close/>
              </a:path>
            </a:pathLst>
          </a:custGeom>
          <a:solidFill>
            <a:srgbClr val="FFFFFF"/>
          </a:solidFill>
          <a:ln w="9525">
            <a:noFill/>
            <a:round/>
            <a:headEnd/>
            <a:tailEnd/>
          </a:ln>
          <a:effectLst/>
        </p:spPr>
        <p:txBody>
          <a:bodyPr wrap="none" anchor="ctr"/>
          <a:lstStyle/>
          <a:p>
            <a:endParaRPr lang="es-ES"/>
          </a:p>
        </p:txBody>
      </p:sp>
      <p:sp>
        <p:nvSpPr>
          <p:cNvPr id="5122" name="Freeform 2"/>
          <p:cNvSpPr>
            <a:spLocks noChangeArrowheads="1"/>
          </p:cNvSpPr>
          <p:nvPr/>
        </p:nvSpPr>
        <p:spPr bwMode="auto">
          <a:xfrm>
            <a:off x="63500" y="69850"/>
            <a:ext cx="9013825" cy="6692900"/>
          </a:xfrm>
          <a:custGeom>
            <a:avLst/>
            <a:gdLst>
              <a:gd name="G0" fmla="+- 45 0 0"/>
              <a:gd name="G1" fmla="sin 1065 G0"/>
              <a:gd name="G2" fmla="*/ G1 3163 1"/>
              <a:gd name="G3" fmla="*/ G2 1 7636"/>
              <a:gd name="G4" fmla="+- 10800 G3 0"/>
              <a:gd name="G5" fmla="+- 10800 G3 0"/>
              <a:gd name="G6" fmla="+- 21600 0 G3"/>
              <a:gd name="G7" fmla="+- 21600 0 G3"/>
              <a:gd name="G8" fmla="+- 10800 1065 0"/>
              <a:gd name="G9" fmla="+- 10800 1065 0"/>
              <a:gd name="G10" fmla="+- 21600 0 1065"/>
              <a:gd name="G11" fmla="+- 21600 0 1065"/>
              <a:gd name="T0" fmla="*/ G4 w 21600"/>
              <a:gd name="T1" fmla="*/ G5 h 21600"/>
              <a:gd name="T2" fmla="*/ G6 w 21600"/>
              <a:gd name="T3" fmla="*/ G7 h 21600"/>
            </a:gdLst>
            <a:ahLst/>
            <a:cxnLst>
              <a:cxn ang="0">
                <a:pos x="15610" y="0"/>
              </a:cxn>
              <a:cxn ang="0">
                <a:pos x="0" y="11865"/>
              </a:cxn>
              <a:cxn ang="0">
                <a:pos x="0" y="20535"/>
              </a:cxn>
              <a:cxn ang="0">
                <a:pos x="15610" y="21600"/>
              </a:cxn>
              <a:cxn ang="0">
                <a:pos x="28025" y="21600"/>
              </a:cxn>
              <a:cxn ang="0">
                <a:pos x="29090" y="20535"/>
              </a:cxn>
              <a:cxn ang="0">
                <a:pos x="29090" y="11865"/>
              </a:cxn>
              <a:cxn ang="0">
                <a:pos x="28025" y="0"/>
              </a:cxn>
            </a:cxnLst>
            <a:rect l="T0" t="T1" r="T2" b="T3"/>
            <a:pathLst>
              <a:path w="29090" h="21600">
                <a:moveTo>
                  <a:pt x="15610" y="0"/>
                </a:moveTo>
                <a:cubicBezTo>
                  <a:pt x="6989" y="0"/>
                  <a:pt x="0" y="5312"/>
                  <a:pt x="0" y="11865"/>
                </a:cubicBezTo>
                <a:lnTo>
                  <a:pt x="0" y="20535"/>
                </a:lnTo>
                <a:cubicBezTo>
                  <a:pt x="0" y="21123"/>
                  <a:pt x="6989" y="21600"/>
                  <a:pt x="15610" y="21600"/>
                </a:cubicBezTo>
                <a:lnTo>
                  <a:pt x="28025" y="21600"/>
                </a:lnTo>
                <a:cubicBezTo>
                  <a:pt x="28613" y="21600"/>
                  <a:pt x="29090" y="21123"/>
                  <a:pt x="29090" y="20535"/>
                </a:cubicBezTo>
                <a:lnTo>
                  <a:pt x="29090" y="11865"/>
                </a:lnTo>
                <a:cubicBezTo>
                  <a:pt x="29090" y="5312"/>
                  <a:pt x="28613" y="0"/>
                  <a:pt x="28025" y="0"/>
                </a:cubicBezTo>
                <a:close/>
              </a:path>
            </a:pathLst>
          </a:custGeom>
          <a:solidFill>
            <a:srgbClr val="FFFFFF"/>
          </a:solidFill>
          <a:ln w="6480">
            <a:solidFill>
              <a:srgbClr val="000000"/>
            </a:solidFill>
            <a:round/>
            <a:headEnd/>
            <a:tailEnd/>
          </a:ln>
          <a:effectLst/>
        </p:spPr>
        <p:txBody>
          <a:bodyPr wrap="none" anchor="ctr"/>
          <a:lstStyle/>
          <a:p>
            <a:endParaRPr lang="es-ES"/>
          </a:p>
        </p:txBody>
      </p:sp>
      <p:sp>
        <p:nvSpPr>
          <p:cNvPr id="5123" name="Rectangle 3"/>
          <p:cNvSpPr>
            <a:spLocks noGrp="1" noChangeArrowheads="1"/>
          </p:cNvSpPr>
          <p:nvPr>
            <p:ph type="title"/>
          </p:nvPr>
        </p:nvSpPr>
        <p:spPr bwMode="auto">
          <a:xfrm>
            <a:off x="914400" y="274638"/>
            <a:ext cx="7770813" cy="1141412"/>
          </a:xfrm>
          <a:prstGeom prst="rect">
            <a:avLst/>
          </a:prstGeom>
          <a:noFill/>
          <a:ln w="12600">
            <a:noFill/>
            <a:round/>
            <a:headEnd/>
            <a:tailEnd/>
          </a:ln>
          <a:effectLst/>
        </p:spPr>
        <p:txBody>
          <a:bodyPr vert="horz" wrap="square" lIns="91440" tIns="45720" rIns="91440" bIns="91440" numCol="1" anchor="b" anchorCtr="0" compatLnSpc="1">
            <a:prstTxWarp prst="textNoShape">
              <a:avLst/>
            </a:prstTxWarp>
          </a:bodyPr>
          <a:lstStyle/>
          <a:p>
            <a:pPr lvl="0"/>
            <a:r>
              <a:rPr lang="en-GB" smtClean="0"/>
              <a:t>Haga clic para modificar el estilo de título del patrón</a:t>
            </a:r>
          </a:p>
        </p:txBody>
      </p:sp>
      <p:sp>
        <p:nvSpPr>
          <p:cNvPr id="5124" name="Rectangle 4"/>
          <p:cNvSpPr>
            <a:spLocks noGrp="1" noChangeArrowheads="1"/>
          </p:cNvSpPr>
          <p:nvPr>
            <p:ph type="dt"/>
          </p:nvPr>
        </p:nvSpPr>
        <p:spPr bwMode="auto">
          <a:xfrm>
            <a:off x="6172200" y="6191250"/>
            <a:ext cx="2474913" cy="47466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algn="r" hangingPunct="1">
              <a:lnSpc>
                <a:spcPct val="100000"/>
              </a:lnSpc>
              <a:tabLst>
                <a:tab pos="723900" algn="l"/>
                <a:tab pos="1447800" algn="l"/>
                <a:tab pos="2171700" algn="l"/>
              </a:tabLst>
              <a:defRPr sz="1400">
                <a:solidFill>
                  <a:srgbClr val="4E5B6F"/>
                </a:solidFill>
                <a:cs typeface="Arial Unicode MS" charset="0"/>
              </a:defRPr>
            </a:lvl1pPr>
          </a:lstStyle>
          <a:p>
            <a:r>
              <a:rPr lang="es-ES"/>
              <a:t>13/10/12</a:t>
            </a:r>
          </a:p>
        </p:txBody>
      </p:sp>
      <p:sp>
        <p:nvSpPr>
          <p:cNvPr id="5125" name="Rectangle 5"/>
          <p:cNvSpPr>
            <a:spLocks noGrp="1" noChangeArrowheads="1"/>
          </p:cNvSpPr>
          <p:nvPr>
            <p:ph type="ftr"/>
          </p:nvPr>
        </p:nvSpPr>
        <p:spPr bwMode="auto">
          <a:xfrm>
            <a:off x="914400" y="6172200"/>
            <a:ext cx="3960813" cy="45561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hangingPunct="1">
              <a:lnSpc>
                <a:spcPct val="100000"/>
              </a:lnSpc>
              <a:tabLst>
                <a:tab pos="723900" algn="l"/>
                <a:tab pos="1447800" algn="l"/>
                <a:tab pos="2171700" algn="l"/>
                <a:tab pos="2895600" algn="l"/>
                <a:tab pos="3619500" algn="l"/>
              </a:tabLst>
              <a:defRPr sz="1400">
                <a:solidFill>
                  <a:srgbClr val="4E5B6F"/>
                </a:solidFill>
                <a:cs typeface="Arial Unicode MS" charset="0"/>
              </a:defRPr>
            </a:lvl1pPr>
          </a:lstStyle>
          <a:p>
            <a:r>
              <a:rPr lang="es-ES"/>
              <a:t>Carmen Andreu Gisbert – Dpto. Lengua Castellana y Literatura IES Miguel Catalán - Zaragoza</a:t>
            </a:r>
          </a:p>
        </p:txBody>
      </p:sp>
      <p:sp>
        <p:nvSpPr>
          <p:cNvPr id="5126" name="Rectangle 6"/>
          <p:cNvSpPr>
            <a:spLocks noGrp="1" noChangeArrowheads="1"/>
          </p:cNvSpPr>
          <p:nvPr>
            <p:ph type="sldNum"/>
          </p:nvPr>
        </p:nvSpPr>
        <p:spPr bwMode="auto">
          <a:xfrm>
            <a:off x="146050" y="6210300"/>
            <a:ext cx="455613" cy="455613"/>
          </a:xfrm>
          <a:prstGeom prst="rect">
            <a:avLst/>
          </a:prstGeom>
          <a:solidFill>
            <a:srgbClr val="7FD13B"/>
          </a:solidFill>
          <a:ln w="12600">
            <a:noFill/>
            <a:round/>
            <a:headEnd/>
            <a:tailEnd/>
          </a:ln>
          <a:effectLst/>
        </p:spPr>
        <p:txBody>
          <a:bodyPr vert="horz" wrap="square" lIns="0" tIns="0" rIns="0" bIns="0" numCol="1" anchor="ctr" anchorCtr="1" compatLnSpc="1">
            <a:prstTxWarp prst="textNoShape">
              <a:avLst/>
            </a:prstTxWarp>
          </a:bodyPr>
          <a:lstStyle>
            <a:lvl1pPr algn="ctr" hangingPunct="1">
              <a:lnSpc>
                <a:spcPct val="100000"/>
              </a:lnSpc>
              <a:defRPr sz="1400">
                <a:solidFill>
                  <a:srgbClr val="FFFFFF"/>
                </a:solidFill>
                <a:cs typeface="Arial Unicode MS" charset="0"/>
              </a:defRPr>
            </a:lvl1pPr>
          </a:lstStyle>
          <a:p>
            <a:fld id="{5EF92891-19E7-4752-9CB5-E0C473D5D724}" type="slidenum">
              <a:rPr lang="es-ES"/>
              <a:pPr/>
              <a:t>‹Nº›</a:t>
            </a:fld>
            <a:endParaRPr lang="es-ES"/>
          </a:p>
        </p:txBody>
      </p:sp>
      <p:sp>
        <p:nvSpPr>
          <p:cNvPr id="5127" name="Text Box 7"/>
          <p:cNvSpPr txBox="1">
            <a:spLocks noChangeArrowheads="1"/>
          </p:cNvSpPr>
          <p:nvPr/>
        </p:nvSpPr>
        <p:spPr bwMode="auto">
          <a:xfrm>
            <a:off x="914400" y="1447800"/>
            <a:ext cx="3749675" cy="4572000"/>
          </a:xfrm>
          <a:prstGeom prst="rect">
            <a:avLst/>
          </a:prstGeom>
          <a:noFill/>
          <a:ln w="12600">
            <a:noFill/>
            <a:round/>
            <a:headEnd/>
            <a:tailEnd/>
          </a:ln>
          <a:effectLst/>
        </p:spPr>
        <p:txBody>
          <a:bodyPr/>
          <a:lstStyle/>
          <a:p>
            <a:pPr marL="547688" indent="-546100" hangingPunct="1">
              <a:lnSpc>
                <a:spcPct val="100000"/>
              </a:lnSpc>
              <a:spcBef>
                <a:spcPts val="588"/>
              </a:spcBef>
              <a:buClr>
                <a:srgbClr val="7FD13B"/>
              </a:buClr>
              <a:buSzPct val="85000"/>
              <a:buFont typeface="Wingdings 2" charset="2"/>
              <a:buChar char=""/>
              <a:tabLst>
                <a:tab pos="723900" algn="l"/>
                <a:tab pos="1447800" algn="l"/>
                <a:tab pos="2171700" algn="l"/>
                <a:tab pos="2895600" algn="l"/>
                <a:tab pos="3619500" algn="l"/>
              </a:tabLst>
            </a:pPr>
            <a:r>
              <a:rPr lang="es-ES" sz="2600">
                <a:solidFill>
                  <a:srgbClr val="000000"/>
                </a:solidFill>
              </a:rPr>
              <a:t>Haga clic para modificar el estilo de texto del patrón</a:t>
            </a:r>
            <a:br>
              <a:rPr lang="es-ES" sz="2600">
                <a:solidFill>
                  <a:srgbClr val="000000"/>
                </a:solidFill>
              </a:rPr>
            </a:br>
            <a:r>
              <a:rPr lang="es-ES" sz="2400">
                <a:solidFill>
                  <a:srgbClr val="000000"/>
                </a:solidFill>
              </a:rPr>
              <a:t>Segundo nivel</a:t>
            </a:r>
            <a:br>
              <a:rPr lang="es-ES" sz="2400">
                <a:solidFill>
                  <a:srgbClr val="000000"/>
                </a:solidFill>
              </a:rPr>
            </a:br>
            <a:r>
              <a:rPr lang="es-ES" sz="2000">
                <a:solidFill>
                  <a:srgbClr val="000000"/>
                </a:solidFill>
              </a:rPr>
              <a:t>Tercer nivel</a:t>
            </a:r>
            <a:br>
              <a:rPr lang="es-ES" sz="2000">
                <a:solidFill>
                  <a:srgbClr val="000000"/>
                </a:solidFill>
              </a:rPr>
            </a:br>
            <a:r>
              <a:rPr lang="es-ES" sz="2000">
                <a:solidFill>
                  <a:srgbClr val="000000"/>
                </a:solidFill>
              </a:rPr>
              <a:t>Cuarto nivel</a:t>
            </a:r>
            <a:br>
              <a:rPr lang="es-ES" sz="2000">
                <a:solidFill>
                  <a:srgbClr val="000000"/>
                </a:solidFill>
              </a:rPr>
            </a:br>
            <a:r>
              <a:rPr lang="es-ES" sz="2000">
                <a:solidFill>
                  <a:srgbClr val="000000"/>
                </a:solidFill>
              </a:rPr>
              <a:t>Quinto nivel</a:t>
            </a:r>
          </a:p>
        </p:txBody>
      </p:sp>
      <p:sp>
        <p:nvSpPr>
          <p:cNvPr id="5128" name="Text Box 8"/>
          <p:cNvSpPr txBox="1">
            <a:spLocks noChangeArrowheads="1"/>
          </p:cNvSpPr>
          <p:nvPr/>
        </p:nvSpPr>
        <p:spPr bwMode="auto">
          <a:xfrm>
            <a:off x="4933950" y="1447800"/>
            <a:ext cx="3749675" cy="4572000"/>
          </a:xfrm>
          <a:prstGeom prst="rect">
            <a:avLst/>
          </a:prstGeom>
          <a:noFill/>
          <a:ln w="12600">
            <a:noFill/>
            <a:round/>
            <a:headEnd/>
            <a:tailEnd/>
          </a:ln>
          <a:effectLst/>
        </p:spPr>
        <p:txBody>
          <a:bodyPr/>
          <a:lstStyle/>
          <a:p>
            <a:pPr marL="547688" indent="-546100" hangingPunct="1">
              <a:lnSpc>
                <a:spcPct val="100000"/>
              </a:lnSpc>
              <a:spcBef>
                <a:spcPts val="588"/>
              </a:spcBef>
              <a:buClr>
                <a:srgbClr val="7FD13B"/>
              </a:buClr>
              <a:buSzPct val="85000"/>
              <a:buFont typeface="Wingdings 2" charset="2"/>
              <a:buChar char=""/>
              <a:tabLst>
                <a:tab pos="723900" algn="l"/>
                <a:tab pos="1447800" algn="l"/>
                <a:tab pos="2171700" algn="l"/>
                <a:tab pos="2895600" algn="l"/>
                <a:tab pos="3619500" algn="l"/>
              </a:tabLst>
            </a:pPr>
            <a:r>
              <a:rPr lang="es-ES" sz="2600">
                <a:solidFill>
                  <a:srgbClr val="000000"/>
                </a:solidFill>
              </a:rPr>
              <a:t>Haga clic para modificar el estilo de texto del patrón</a:t>
            </a:r>
            <a:br>
              <a:rPr lang="es-ES" sz="2600">
                <a:solidFill>
                  <a:srgbClr val="000000"/>
                </a:solidFill>
              </a:rPr>
            </a:br>
            <a:r>
              <a:rPr lang="es-ES" sz="2400">
                <a:solidFill>
                  <a:srgbClr val="000000"/>
                </a:solidFill>
              </a:rPr>
              <a:t>Segundo nivel</a:t>
            </a:r>
            <a:br>
              <a:rPr lang="es-ES" sz="2400">
                <a:solidFill>
                  <a:srgbClr val="000000"/>
                </a:solidFill>
              </a:rPr>
            </a:br>
            <a:r>
              <a:rPr lang="es-ES" sz="2000">
                <a:solidFill>
                  <a:srgbClr val="000000"/>
                </a:solidFill>
              </a:rPr>
              <a:t>Tercer nivel</a:t>
            </a:r>
            <a:br>
              <a:rPr lang="es-ES" sz="2000">
                <a:solidFill>
                  <a:srgbClr val="000000"/>
                </a:solidFill>
              </a:rPr>
            </a:br>
            <a:r>
              <a:rPr lang="es-ES" sz="2000">
                <a:solidFill>
                  <a:srgbClr val="000000"/>
                </a:solidFill>
              </a:rPr>
              <a:t>Cuarto nivel</a:t>
            </a:r>
            <a:br>
              <a:rPr lang="es-ES" sz="2000">
                <a:solidFill>
                  <a:srgbClr val="000000"/>
                </a:solidFill>
              </a:rPr>
            </a:br>
            <a:r>
              <a:rPr lang="es-ES" sz="2000">
                <a:solidFill>
                  <a:srgbClr val="000000"/>
                </a:solidFill>
              </a:rPr>
              <a:t>Quinto nivel</a:t>
            </a:r>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sldNum="0" hdr="0"/>
  <p:txStyles>
    <p:titleStyle>
      <a:lvl1pPr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Freeform 1"/>
          <p:cNvSpPr>
            <a:spLocks noChangeArrowheads="1"/>
          </p:cNvSpPr>
          <p:nvPr/>
        </p:nvSpPr>
        <p:spPr bwMode="auto">
          <a:xfrm>
            <a:off x="0" y="0"/>
            <a:ext cx="9144000" cy="6858000"/>
          </a:xfrm>
          <a:custGeom>
            <a:avLst/>
            <a:gdLst/>
            <a:ahLst/>
            <a:cxnLst>
              <a:cxn ang="0">
                <a:pos x="0" y="0"/>
              </a:cxn>
              <a:cxn ang="0">
                <a:pos x="21600" y="0"/>
              </a:cxn>
              <a:cxn ang="0">
                <a:pos x="21600" y="21600"/>
              </a:cxn>
              <a:cxn ang="0">
                <a:pos x="0" y="21600"/>
              </a:cxn>
            </a:cxnLst>
            <a:rect l="0" t="0" r="r" b="b"/>
            <a:pathLst>
              <a:path w="21600" h="21600">
                <a:moveTo>
                  <a:pt x="0" y="0"/>
                </a:moveTo>
                <a:lnTo>
                  <a:pt x="21600" y="0"/>
                </a:lnTo>
                <a:lnTo>
                  <a:pt x="21600" y="21600"/>
                </a:lnTo>
                <a:lnTo>
                  <a:pt x="0" y="21600"/>
                </a:lnTo>
                <a:close/>
              </a:path>
            </a:pathLst>
          </a:custGeom>
          <a:solidFill>
            <a:srgbClr val="FFFFFF"/>
          </a:solidFill>
          <a:ln w="9525">
            <a:noFill/>
            <a:round/>
            <a:headEnd/>
            <a:tailEnd/>
          </a:ln>
          <a:effectLst/>
        </p:spPr>
        <p:txBody>
          <a:bodyPr wrap="none" anchor="ctr"/>
          <a:lstStyle/>
          <a:p>
            <a:endParaRPr lang="es-ES"/>
          </a:p>
        </p:txBody>
      </p:sp>
      <p:sp>
        <p:nvSpPr>
          <p:cNvPr id="6146" name="Freeform 2"/>
          <p:cNvSpPr>
            <a:spLocks noChangeArrowheads="1"/>
          </p:cNvSpPr>
          <p:nvPr/>
        </p:nvSpPr>
        <p:spPr bwMode="auto">
          <a:xfrm>
            <a:off x="63500" y="69850"/>
            <a:ext cx="9013825" cy="6692900"/>
          </a:xfrm>
          <a:custGeom>
            <a:avLst/>
            <a:gdLst>
              <a:gd name="G0" fmla="+- 45 0 0"/>
              <a:gd name="G1" fmla="sin 1065 G0"/>
              <a:gd name="G2" fmla="*/ G1 3163 1"/>
              <a:gd name="G3" fmla="*/ G2 1 7636"/>
              <a:gd name="G4" fmla="+- 10800 G3 0"/>
              <a:gd name="G5" fmla="+- 10800 G3 0"/>
              <a:gd name="G6" fmla="+- 21600 0 G3"/>
              <a:gd name="G7" fmla="+- 21600 0 G3"/>
              <a:gd name="G8" fmla="+- 10800 1065 0"/>
              <a:gd name="G9" fmla="+- 10800 1065 0"/>
              <a:gd name="G10" fmla="+- 21600 0 1065"/>
              <a:gd name="G11" fmla="+- 21600 0 1065"/>
              <a:gd name="T0" fmla="*/ G4 w 21600"/>
              <a:gd name="T1" fmla="*/ G5 h 21600"/>
              <a:gd name="T2" fmla="*/ G6 w 21600"/>
              <a:gd name="T3" fmla="*/ G7 h 21600"/>
            </a:gdLst>
            <a:ahLst/>
            <a:cxnLst>
              <a:cxn ang="0">
                <a:pos x="15610" y="0"/>
              </a:cxn>
              <a:cxn ang="0">
                <a:pos x="0" y="11865"/>
              </a:cxn>
              <a:cxn ang="0">
                <a:pos x="0" y="20535"/>
              </a:cxn>
              <a:cxn ang="0">
                <a:pos x="15610" y="21600"/>
              </a:cxn>
              <a:cxn ang="0">
                <a:pos x="28025" y="21600"/>
              </a:cxn>
              <a:cxn ang="0">
                <a:pos x="29090" y="20535"/>
              </a:cxn>
              <a:cxn ang="0">
                <a:pos x="29090" y="11865"/>
              </a:cxn>
              <a:cxn ang="0">
                <a:pos x="28025" y="0"/>
              </a:cxn>
            </a:cxnLst>
            <a:rect l="T0" t="T1" r="T2" b="T3"/>
            <a:pathLst>
              <a:path w="29090" h="21600">
                <a:moveTo>
                  <a:pt x="15610" y="0"/>
                </a:moveTo>
                <a:cubicBezTo>
                  <a:pt x="6989" y="0"/>
                  <a:pt x="0" y="5312"/>
                  <a:pt x="0" y="11865"/>
                </a:cubicBezTo>
                <a:lnTo>
                  <a:pt x="0" y="20535"/>
                </a:lnTo>
                <a:cubicBezTo>
                  <a:pt x="0" y="21123"/>
                  <a:pt x="6989" y="21600"/>
                  <a:pt x="15610" y="21600"/>
                </a:cubicBezTo>
                <a:lnTo>
                  <a:pt x="28025" y="21600"/>
                </a:lnTo>
                <a:cubicBezTo>
                  <a:pt x="28613" y="21600"/>
                  <a:pt x="29090" y="21123"/>
                  <a:pt x="29090" y="20535"/>
                </a:cubicBezTo>
                <a:lnTo>
                  <a:pt x="29090" y="11865"/>
                </a:lnTo>
                <a:cubicBezTo>
                  <a:pt x="29090" y="5312"/>
                  <a:pt x="28613" y="0"/>
                  <a:pt x="28025" y="0"/>
                </a:cubicBezTo>
                <a:close/>
              </a:path>
            </a:pathLst>
          </a:custGeom>
          <a:solidFill>
            <a:srgbClr val="FFFFFF"/>
          </a:solidFill>
          <a:ln w="6480">
            <a:solidFill>
              <a:srgbClr val="000000"/>
            </a:solidFill>
            <a:round/>
            <a:headEnd/>
            <a:tailEnd/>
          </a:ln>
          <a:effectLst/>
        </p:spPr>
        <p:txBody>
          <a:bodyPr wrap="none" anchor="ctr"/>
          <a:lstStyle/>
          <a:p>
            <a:endParaRPr lang="es-ES"/>
          </a:p>
        </p:txBody>
      </p:sp>
      <p:sp>
        <p:nvSpPr>
          <p:cNvPr id="6147" name="Rectangle 3"/>
          <p:cNvSpPr>
            <a:spLocks noGrp="1" noChangeArrowheads="1"/>
          </p:cNvSpPr>
          <p:nvPr>
            <p:ph type="title"/>
          </p:nvPr>
        </p:nvSpPr>
        <p:spPr bwMode="auto">
          <a:xfrm>
            <a:off x="914400" y="273050"/>
            <a:ext cx="7770813" cy="1141413"/>
          </a:xfrm>
          <a:prstGeom prst="rect">
            <a:avLst/>
          </a:prstGeom>
          <a:noFill/>
          <a:ln w="12600">
            <a:noFill/>
            <a:round/>
            <a:headEnd/>
            <a:tailEnd/>
          </a:ln>
          <a:effectLst/>
        </p:spPr>
        <p:txBody>
          <a:bodyPr vert="horz" wrap="square" lIns="91440" tIns="45720" rIns="91440" bIns="91440" numCol="1" anchor="b" anchorCtr="0" compatLnSpc="1">
            <a:prstTxWarp prst="textNoShape">
              <a:avLst/>
            </a:prstTxWarp>
          </a:bodyPr>
          <a:lstStyle/>
          <a:p>
            <a:pPr lvl="0"/>
            <a:r>
              <a:rPr lang="en-GB" smtClean="0"/>
              <a:t>Haga clic para modificar el estilo de título del patrón</a:t>
            </a:r>
          </a:p>
        </p:txBody>
      </p:sp>
      <p:sp>
        <p:nvSpPr>
          <p:cNvPr id="6148" name="Rectangle 4"/>
          <p:cNvSpPr>
            <a:spLocks noGrp="1" noChangeArrowheads="1"/>
          </p:cNvSpPr>
          <p:nvPr>
            <p:ph type="body" idx="1"/>
          </p:nvPr>
        </p:nvSpPr>
        <p:spPr bwMode="auto">
          <a:xfrm>
            <a:off x="914400" y="1447800"/>
            <a:ext cx="3732213" cy="760413"/>
          </a:xfrm>
          <a:prstGeom prst="rect">
            <a:avLst/>
          </a:prstGeom>
          <a:noFill/>
          <a:ln w="12600">
            <a:noFill/>
            <a:round/>
            <a:headEnd/>
            <a:tailEnd/>
          </a:ln>
          <a:effectLst/>
        </p:spPr>
        <p:txBody>
          <a:bodyPr vert="horz" wrap="square" lIns="91440" tIns="45720" rIns="91440" bIns="45720" numCol="1" anchor="b" anchorCtr="0" compatLnSpc="1">
            <a:prstTxWarp prst="textNoShape">
              <a:avLst/>
            </a:prstTxWarp>
          </a:bodyPr>
          <a:lstStyle/>
          <a:p>
            <a:pPr lvl="0"/>
            <a:r>
              <a:rPr lang="en-GB" smtClean="0"/>
              <a:t>Haga clic para modificar el estilo de texto del patrón</a:t>
            </a:r>
          </a:p>
        </p:txBody>
      </p:sp>
      <p:sp>
        <p:nvSpPr>
          <p:cNvPr id="6149" name="Text Box 5"/>
          <p:cNvSpPr txBox="1">
            <a:spLocks noChangeArrowheads="1"/>
          </p:cNvSpPr>
          <p:nvPr/>
        </p:nvSpPr>
        <p:spPr bwMode="auto">
          <a:xfrm>
            <a:off x="4953000" y="1447800"/>
            <a:ext cx="3733800" cy="762000"/>
          </a:xfrm>
          <a:prstGeom prst="rect">
            <a:avLst/>
          </a:prstGeom>
          <a:noFill/>
          <a:ln w="12600">
            <a:noFill/>
            <a:round/>
            <a:headEnd/>
            <a:tailEnd/>
          </a:ln>
          <a:effectLst/>
        </p:spPr>
        <p:txBody>
          <a:bodyPr anchor="b"/>
          <a:lstStyle/>
          <a:p>
            <a:pPr hangingPunct="1">
              <a:lnSpc>
                <a:spcPct val="100000"/>
              </a:lnSpc>
              <a:spcBef>
                <a:spcPts val="588"/>
              </a:spcBef>
              <a:buClrTx/>
              <a:buSzPct val="45000"/>
              <a:buFontTx/>
              <a:buNone/>
              <a:tabLst>
                <a:tab pos="723900" algn="l"/>
                <a:tab pos="1447800" algn="l"/>
                <a:tab pos="2171700" algn="l"/>
                <a:tab pos="2895600" algn="l"/>
                <a:tab pos="3619500" algn="l"/>
              </a:tabLst>
            </a:pPr>
            <a:r>
              <a:rPr lang="es-ES" sz="2400" b="1">
                <a:solidFill>
                  <a:srgbClr val="7FD13B"/>
                </a:solidFill>
              </a:rPr>
              <a:t>Haga clic para modificar el estilo de texto del patrón</a:t>
            </a:r>
          </a:p>
        </p:txBody>
      </p:sp>
      <p:sp>
        <p:nvSpPr>
          <p:cNvPr id="6150" name="Rectangle 6"/>
          <p:cNvSpPr>
            <a:spLocks noGrp="1" noChangeArrowheads="1"/>
          </p:cNvSpPr>
          <p:nvPr>
            <p:ph type="dt"/>
          </p:nvPr>
        </p:nvSpPr>
        <p:spPr bwMode="auto">
          <a:xfrm>
            <a:off x="6172200" y="6191250"/>
            <a:ext cx="2474913" cy="47466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algn="r" hangingPunct="1">
              <a:lnSpc>
                <a:spcPct val="100000"/>
              </a:lnSpc>
              <a:tabLst>
                <a:tab pos="723900" algn="l"/>
                <a:tab pos="1447800" algn="l"/>
                <a:tab pos="2171700" algn="l"/>
              </a:tabLst>
              <a:defRPr sz="1400">
                <a:solidFill>
                  <a:srgbClr val="4E5B6F"/>
                </a:solidFill>
                <a:cs typeface="Arial Unicode MS" charset="0"/>
              </a:defRPr>
            </a:lvl1pPr>
          </a:lstStyle>
          <a:p>
            <a:r>
              <a:rPr lang="es-ES"/>
              <a:t>13/10/12</a:t>
            </a:r>
          </a:p>
        </p:txBody>
      </p:sp>
      <p:sp>
        <p:nvSpPr>
          <p:cNvPr id="6151" name="Rectangle 7"/>
          <p:cNvSpPr>
            <a:spLocks noGrp="1" noChangeArrowheads="1"/>
          </p:cNvSpPr>
          <p:nvPr>
            <p:ph type="ftr"/>
          </p:nvPr>
        </p:nvSpPr>
        <p:spPr bwMode="auto">
          <a:xfrm>
            <a:off x="914400" y="6172200"/>
            <a:ext cx="3960813" cy="45561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hangingPunct="1">
              <a:lnSpc>
                <a:spcPct val="100000"/>
              </a:lnSpc>
              <a:tabLst>
                <a:tab pos="723900" algn="l"/>
                <a:tab pos="1447800" algn="l"/>
                <a:tab pos="2171700" algn="l"/>
                <a:tab pos="2895600" algn="l"/>
                <a:tab pos="3619500" algn="l"/>
              </a:tabLst>
              <a:defRPr sz="1400">
                <a:solidFill>
                  <a:srgbClr val="4E5B6F"/>
                </a:solidFill>
                <a:cs typeface="Arial Unicode MS" charset="0"/>
              </a:defRPr>
            </a:lvl1pPr>
          </a:lstStyle>
          <a:p>
            <a:r>
              <a:rPr lang="es-ES"/>
              <a:t>Carmen Andreu Gisbert – Dpto. Lengua Castellana y Literatura IES Miguel Catalán - Zaragoza</a:t>
            </a:r>
          </a:p>
        </p:txBody>
      </p:sp>
      <p:sp>
        <p:nvSpPr>
          <p:cNvPr id="6152" name="Rectangle 8"/>
          <p:cNvSpPr>
            <a:spLocks noGrp="1" noChangeArrowheads="1"/>
          </p:cNvSpPr>
          <p:nvPr>
            <p:ph type="sldNum"/>
          </p:nvPr>
        </p:nvSpPr>
        <p:spPr bwMode="auto">
          <a:xfrm>
            <a:off x="146050" y="6210300"/>
            <a:ext cx="455613" cy="455613"/>
          </a:xfrm>
          <a:prstGeom prst="rect">
            <a:avLst/>
          </a:prstGeom>
          <a:solidFill>
            <a:srgbClr val="7FD13B"/>
          </a:solidFill>
          <a:ln w="12600">
            <a:noFill/>
            <a:round/>
            <a:headEnd/>
            <a:tailEnd/>
          </a:ln>
          <a:effectLst/>
        </p:spPr>
        <p:txBody>
          <a:bodyPr vert="horz" wrap="square" lIns="0" tIns="0" rIns="0" bIns="0" numCol="1" anchor="ctr" anchorCtr="1" compatLnSpc="1">
            <a:prstTxWarp prst="textNoShape">
              <a:avLst/>
            </a:prstTxWarp>
          </a:bodyPr>
          <a:lstStyle>
            <a:lvl1pPr algn="ctr" hangingPunct="1">
              <a:lnSpc>
                <a:spcPct val="100000"/>
              </a:lnSpc>
              <a:defRPr sz="1400">
                <a:solidFill>
                  <a:srgbClr val="FFFFFF"/>
                </a:solidFill>
                <a:cs typeface="Arial Unicode MS" charset="0"/>
              </a:defRPr>
            </a:lvl1pPr>
          </a:lstStyle>
          <a:p>
            <a:fld id="{708A7FB4-14D3-4BBD-9176-F228B2F79A84}" type="slidenum">
              <a:rPr lang="es-ES"/>
              <a:pPr/>
              <a:t>‹Nº›</a:t>
            </a:fld>
            <a:endParaRPr lang="es-ES"/>
          </a:p>
        </p:txBody>
      </p:sp>
      <p:sp>
        <p:nvSpPr>
          <p:cNvPr id="6153" name="Text Box 9"/>
          <p:cNvSpPr txBox="1">
            <a:spLocks noChangeArrowheads="1"/>
          </p:cNvSpPr>
          <p:nvPr/>
        </p:nvSpPr>
        <p:spPr bwMode="auto">
          <a:xfrm>
            <a:off x="914400" y="2247900"/>
            <a:ext cx="3733800" cy="3886200"/>
          </a:xfrm>
          <a:prstGeom prst="rect">
            <a:avLst/>
          </a:prstGeom>
          <a:noFill/>
          <a:ln w="12600">
            <a:noFill/>
            <a:round/>
            <a:headEnd/>
            <a:tailEnd/>
          </a:ln>
          <a:effectLst/>
        </p:spPr>
        <p:txBody>
          <a:bodyPr/>
          <a:lstStyle/>
          <a:p>
            <a:pPr marL="547688" indent="-546100" hangingPunct="1">
              <a:lnSpc>
                <a:spcPct val="100000"/>
              </a:lnSpc>
              <a:spcBef>
                <a:spcPts val="588"/>
              </a:spcBef>
              <a:buClr>
                <a:srgbClr val="7FD13B"/>
              </a:buClr>
              <a:buSzPct val="85000"/>
              <a:buFont typeface="Wingdings 2" charset="2"/>
              <a:buChar char=""/>
              <a:tabLst>
                <a:tab pos="723900" algn="l"/>
                <a:tab pos="1447800" algn="l"/>
                <a:tab pos="2171700" algn="l"/>
                <a:tab pos="2895600" algn="l"/>
                <a:tab pos="3619500" algn="l"/>
              </a:tabLst>
            </a:pPr>
            <a:r>
              <a:rPr lang="es-ES" sz="2600">
                <a:solidFill>
                  <a:srgbClr val="000000"/>
                </a:solidFill>
              </a:rPr>
              <a:t>Haga clic para modificar el estilo de texto del patrón</a:t>
            </a:r>
            <a:br>
              <a:rPr lang="es-ES" sz="2600">
                <a:solidFill>
                  <a:srgbClr val="000000"/>
                </a:solidFill>
              </a:rPr>
            </a:br>
            <a:r>
              <a:rPr lang="es-ES" sz="2400">
                <a:solidFill>
                  <a:srgbClr val="000000"/>
                </a:solidFill>
              </a:rPr>
              <a:t>Segundo nivel</a:t>
            </a:r>
            <a:br>
              <a:rPr lang="es-ES" sz="2400">
                <a:solidFill>
                  <a:srgbClr val="000000"/>
                </a:solidFill>
              </a:rPr>
            </a:br>
            <a:r>
              <a:rPr lang="es-ES" sz="2000">
                <a:solidFill>
                  <a:srgbClr val="000000"/>
                </a:solidFill>
              </a:rPr>
              <a:t>Tercer nivel</a:t>
            </a:r>
            <a:br>
              <a:rPr lang="es-ES" sz="2000">
                <a:solidFill>
                  <a:srgbClr val="000000"/>
                </a:solidFill>
              </a:rPr>
            </a:br>
            <a:r>
              <a:rPr lang="es-ES" sz="2000">
                <a:solidFill>
                  <a:srgbClr val="000000"/>
                </a:solidFill>
              </a:rPr>
              <a:t>Cuarto nivel</a:t>
            </a:r>
            <a:br>
              <a:rPr lang="es-ES" sz="2000">
                <a:solidFill>
                  <a:srgbClr val="000000"/>
                </a:solidFill>
              </a:rPr>
            </a:br>
            <a:r>
              <a:rPr lang="es-ES" sz="2000">
                <a:solidFill>
                  <a:srgbClr val="000000"/>
                </a:solidFill>
              </a:rPr>
              <a:t>Quinto nivel</a:t>
            </a:r>
          </a:p>
        </p:txBody>
      </p:sp>
      <p:sp>
        <p:nvSpPr>
          <p:cNvPr id="6154" name="Text Box 10"/>
          <p:cNvSpPr txBox="1">
            <a:spLocks noChangeArrowheads="1"/>
          </p:cNvSpPr>
          <p:nvPr/>
        </p:nvSpPr>
        <p:spPr bwMode="auto">
          <a:xfrm>
            <a:off x="4953000" y="2247900"/>
            <a:ext cx="3733800" cy="3886200"/>
          </a:xfrm>
          <a:prstGeom prst="rect">
            <a:avLst/>
          </a:prstGeom>
          <a:noFill/>
          <a:ln w="12600">
            <a:noFill/>
            <a:round/>
            <a:headEnd/>
            <a:tailEnd/>
          </a:ln>
          <a:effectLst/>
        </p:spPr>
        <p:txBody>
          <a:bodyPr/>
          <a:lstStyle/>
          <a:p>
            <a:pPr marL="547688" indent="-546100" hangingPunct="1">
              <a:lnSpc>
                <a:spcPct val="100000"/>
              </a:lnSpc>
              <a:spcBef>
                <a:spcPts val="588"/>
              </a:spcBef>
              <a:buClr>
                <a:srgbClr val="7FD13B"/>
              </a:buClr>
              <a:buSzPct val="85000"/>
              <a:buFont typeface="Wingdings 2" charset="2"/>
              <a:buChar char=""/>
              <a:tabLst>
                <a:tab pos="723900" algn="l"/>
                <a:tab pos="1447800" algn="l"/>
                <a:tab pos="2171700" algn="l"/>
                <a:tab pos="2895600" algn="l"/>
                <a:tab pos="3619500" algn="l"/>
              </a:tabLst>
            </a:pPr>
            <a:r>
              <a:rPr lang="es-ES" sz="2600">
                <a:solidFill>
                  <a:srgbClr val="000000"/>
                </a:solidFill>
              </a:rPr>
              <a:t>Haga clic para modificar el estilo de texto del patrón</a:t>
            </a:r>
            <a:br>
              <a:rPr lang="es-ES" sz="2600">
                <a:solidFill>
                  <a:srgbClr val="000000"/>
                </a:solidFill>
              </a:rPr>
            </a:br>
            <a:r>
              <a:rPr lang="es-ES" sz="2400">
                <a:solidFill>
                  <a:srgbClr val="000000"/>
                </a:solidFill>
              </a:rPr>
              <a:t>Segundo nivel</a:t>
            </a:r>
            <a:br>
              <a:rPr lang="es-ES" sz="2400">
                <a:solidFill>
                  <a:srgbClr val="000000"/>
                </a:solidFill>
              </a:rPr>
            </a:br>
            <a:r>
              <a:rPr lang="es-ES" sz="2000">
                <a:solidFill>
                  <a:srgbClr val="000000"/>
                </a:solidFill>
              </a:rPr>
              <a:t>Tercer nivel</a:t>
            </a:r>
            <a:br>
              <a:rPr lang="es-ES" sz="2000">
                <a:solidFill>
                  <a:srgbClr val="000000"/>
                </a:solidFill>
              </a:rPr>
            </a:br>
            <a:r>
              <a:rPr lang="es-ES" sz="2000">
                <a:solidFill>
                  <a:srgbClr val="000000"/>
                </a:solidFill>
              </a:rPr>
              <a:t>Cuarto nivel</a:t>
            </a:r>
            <a:br>
              <a:rPr lang="es-ES" sz="2000">
                <a:solidFill>
                  <a:srgbClr val="000000"/>
                </a:solidFill>
              </a:rPr>
            </a:br>
            <a:r>
              <a:rPr lang="es-ES" sz="2000">
                <a:solidFill>
                  <a:srgbClr val="000000"/>
                </a:solidFill>
              </a:rPr>
              <a:t>Quinto nivel</a:t>
            </a: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sldNum="0" hdr="0"/>
  <p:txStyles>
    <p:titleStyle>
      <a:lvl1pPr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Freeform 1"/>
          <p:cNvSpPr>
            <a:spLocks noChangeArrowheads="1"/>
          </p:cNvSpPr>
          <p:nvPr/>
        </p:nvSpPr>
        <p:spPr bwMode="auto">
          <a:xfrm>
            <a:off x="0" y="0"/>
            <a:ext cx="9144000" cy="6858000"/>
          </a:xfrm>
          <a:custGeom>
            <a:avLst/>
            <a:gdLst/>
            <a:ahLst/>
            <a:cxnLst>
              <a:cxn ang="0">
                <a:pos x="0" y="0"/>
              </a:cxn>
              <a:cxn ang="0">
                <a:pos x="21600" y="0"/>
              </a:cxn>
              <a:cxn ang="0">
                <a:pos x="21600" y="21600"/>
              </a:cxn>
              <a:cxn ang="0">
                <a:pos x="0" y="21600"/>
              </a:cxn>
            </a:cxnLst>
            <a:rect l="0" t="0" r="r" b="b"/>
            <a:pathLst>
              <a:path w="21600" h="21600">
                <a:moveTo>
                  <a:pt x="0" y="0"/>
                </a:moveTo>
                <a:lnTo>
                  <a:pt x="21600" y="0"/>
                </a:lnTo>
                <a:lnTo>
                  <a:pt x="21600" y="21600"/>
                </a:lnTo>
                <a:lnTo>
                  <a:pt x="0" y="21600"/>
                </a:lnTo>
                <a:close/>
              </a:path>
            </a:pathLst>
          </a:custGeom>
          <a:solidFill>
            <a:srgbClr val="FFFFFF"/>
          </a:solidFill>
          <a:ln w="9525">
            <a:noFill/>
            <a:round/>
            <a:headEnd/>
            <a:tailEnd/>
          </a:ln>
          <a:effectLst/>
        </p:spPr>
        <p:txBody>
          <a:bodyPr wrap="none" anchor="ctr"/>
          <a:lstStyle/>
          <a:p>
            <a:endParaRPr lang="es-ES"/>
          </a:p>
        </p:txBody>
      </p:sp>
      <p:sp>
        <p:nvSpPr>
          <p:cNvPr id="7170" name="Freeform 2"/>
          <p:cNvSpPr>
            <a:spLocks noChangeArrowheads="1"/>
          </p:cNvSpPr>
          <p:nvPr/>
        </p:nvSpPr>
        <p:spPr bwMode="auto">
          <a:xfrm>
            <a:off x="63500" y="69850"/>
            <a:ext cx="9013825" cy="6692900"/>
          </a:xfrm>
          <a:custGeom>
            <a:avLst/>
            <a:gdLst>
              <a:gd name="G0" fmla="+- 45 0 0"/>
              <a:gd name="G1" fmla="sin 1065 G0"/>
              <a:gd name="G2" fmla="*/ G1 3163 1"/>
              <a:gd name="G3" fmla="*/ G2 1 7636"/>
              <a:gd name="G4" fmla="+- 10800 G3 0"/>
              <a:gd name="G5" fmla="+- 10800 G3 0"/>
              <a:gd name="G6" fmla="+- 21600 0 G3"/>
              <a:gd name="G7" fmla="+- 21600 0 G3"/>
              <a:gd name="G8" fmla="+- 10800 1065 0"/>
              <a:gd name="G9" fmla="+- 10800 1065 0"/>
              <a:gd name="G10" fmla="+- 21600 0 1065"/>
              <a:gd name="G11" fmla="+- 21600 0 1065"/>
              <a:gd name="T0" fmla="*/ G4 w 21600"/>
              <a:gd name="T1" fmla="*/ G5 h 21600"/>
              <a:gd name="T2" fmla="*/ G6 w 21600"/>
              <a:gd name="T3" fmla="*/ G7 h 21600"/>
            </a:gdLst>
            <a:ahLst/>
            <a:cxnLst>
              <a:cxn ang="0">
                <a:pos x="15610" y="0"/>
              </a:cxn>
              <a:cxn ang="0">
                <a:pos x="0" y="11865"/>
              </a:cxn>
              <a:cxn ang="0">
                <a:pos x="0" y="20535"/>
              </a:cxn>
              <a:cxn ang="0">
                <a:pos x="15610" y="21600"/>
              </a:cxn>
              <a:cxn ang="0">
                <a:pos x="28025" y="21600"/>
              </a:cxn>
              <a:cxn ang="0">
                <a:pos x="29090" y="20535"/>
              </a:cxn>
              <a:cxn ang="0">
                <a:pos x="29090" y="11865"/>
              </a:cxn>
              <a:cxn ang="0">
                <a:pos x="28025" y="0"/>
              </a:cxn>
            </a:cxnLst>
            <a:rect l="T0" t="T1" r="T2" b="T3"/>
            <a:pathLst>
              <a:path w="29090" h="21600">
                <a:moveTo>
                  <a:pt x="15610" y="0"/>
                </a:moveTo>
                <a:cubicBezTo>
                  <a:pt x="6989" y="0"/>
                  <a:pt x="0" y="5312"/>
                  <a:pt x="0" y="11865"/>
                </a:cubicBezTo>
                <a:lnTo>
                  <a:pt x="0" y="20535"/>
                </a:lnTo>
                <a:cubicBezTo>
                  <a:pt x="0" y="21123"/>
                  <a:pt x="6989" y="21600"/>
                  <a:pt x="15610" y="21600"/>
                </a:cubicBezTo>
                <a:lnTo>
                  <a:pt x="28025" y="21600"/>
                </a:lnTo>
                <a:cubicBezTo>
                  <a:pt x="28613" y="21600"/>
                  <a:pt x="29090" y="21123"/>
                  <a:pt x="29090" y="20535"/>
                </a:cubicBezTo>
                <a:lnTo>
                  <a:pt x="29090" y="11865"/>
                </a:lnTo>
                <a:cubicBezTo>
                  <a:pt x="29090" y="5312"/>
                  <a:pt x="28613" y="0"/>
                  <a:pt x="28025" y="0"/>
                </a:cubicBezTo>
                <a:close/>
              </a:path>
            </a:pathLst>
          </a:custGeom>
          <a:solidFill>
            <a:srgbClr val="FFFFFF"/>
          </a:solidFill>
          <a:ln w="6480">
            <a:solidFill>
              <a:srgbClr val="000000"/>
            </a:solidFill>
            <a:round/>
            <a:headEnd/>
            <a:tailEnd/>
          </a:ln>
          <a:effectLst/>
        </p:spPr>
        <p:txBody>
          <a:bodyPr wrap="none" anchor="ctr"/>
          <a:lstStyle/>
          <a:p>
            <a:endParaRPr lang="es-ES"/>
          </a:p>
        </p:txBody>
      </p:sp>
      <p:sp>
        <p:nvSpPr>
          <p:cNvPr id="7171" name="Rectangle 3"/>
          <p:cNvSpPr>
            <a:spLocks noGrp="1" noChangeArrowheads="1"/>
          </p:cNvSpPr>
          <p:nvPr>
            <p:ph type="title"/>
          </p:nvPr>
        </p:nvSpPr>
        <p:spPr bwMode="auto">
          <a:xfrm>
            <a:off x="914400" y="274638"/>
            <a:ext cx="7770813" cy="1141412"/>
          </a:xfrm>
          <a:prstGeom prst="rect">
            <a:avLst/>
          </a:prstGeom>
          <a:noFill/>
          <a:ln w="12600">
            <a:noFill/>
            <a:round/>
            <a:headEnd/>
            <a:tailEnd/>
          </a:ln>
          <a:effectLst/>
        </p:spPr>
        <p:txBody>
          <a:bodyPr vert="horz" wrap="square" lIns="91440" tIns="45720" rIns="91440" bIns="91440" numCol="1" anchor="b" anchorCtr="0" compatLnSpc="1">
            <a:prstTxWarp prst="textNoShape">
              <a:avLst/>
            </a:prstTxWarp>
          </a:bodyPr>
          <a:lstStyle/>
          <a:p>
            <a:pPr lvl="0"/>
            <a:r>
              <a:rPr lang="en-GB" smtClean="0"/>
              <a:t>Haga clic para modificar el estilo de título del patrón</a:t>
            </a:r>
          </a:p>
        </p:txBody>
      </p:sp>
      <p:sp>
        <p:nvSpPr>
          <p:cNvPr id="7172" name="Rectangle 4"/>
          <p:cNvSpPr>
            <a:spLocks noGrp="1" noChangeArrowheads="1"/>
          </p:cNvSpPr>
          <p:nvPr>
            <p:ph type="dt"/>
          </p:nvPr>
        </p:nvSpPr>
        <p:spPr bwMode="auto">
          <a:xfrm>
            <a:off x="6172200" y="6191250"/>
            <a:ext cx="2474913" cy="47466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algn="r" hangingPunct="1">
              <a:lnSpc>
                <a:spcPct val="100000"/>
              </a:lnSpc>
              <a:tabLst>
                <a:tab pos="723900" algn="l"/>
                <a:tab pos="1447800" algn="l"/>
                <a:tab pos="2171700" algn="l"/>
              </a:tabLst>
              <a:defRPr sz="1400">
                <a:solidFill>
                  <a:srgbClr val="4E5B6F"/>
                </a:solidFill>
                <a:cs typeface="Arial Unicode MS" charset="0"/>
              </a:defRPr>
            </a:lvl1pPr>
          </a:lstStyle>
          <a:p>
            <a:r>
              <a:rPr lang="es-ES"/>
              <a:t>13/10/12</a:t>
            </a:r>
          </a:p>
        </p:txBody>
      </p:sp>
      <p:sp>
        <p:nvSpPr>
          <p:cNvPr id="7173" name="Rectangle 5"/>
          <p:cNvSpPr>
            <a:spLocks noGrp="1" noChangeArrowheads="1"/>
          </p:cNvSpPr>
          <p:nvPr>
            <p:ph type="ftr"/>
          </p:nvPr>
        </p:nvSpPr>
        <p:spPr bwMode="auto">
          <a:xfrm>
            <a:off x="914400" y="6172200"/>
            <a:ext cx="3960813" cy="45561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hangingPunct="1">
              <a:lnSpc>
                <a:spcPct val="100000"/>
              </a:lnSpc>
              <a:tabLst>
                <a:tab pos="723900" algn="l"/>
                <a:tab pos="1447800" algn="l"/>
                <a:tab pos="2171700" algn="l"/>
                <a:tab pos="2895600" algn="l"/>
                <a:tab pos="3619500" algn="l"/>
              </a:tabLst>
              <a:defRPr sz="1400">
                <a:solidFill>
                  <a:srgbClr val="4E5B6F"/>
                </a:solidFill>
                <a:cs typeface="Arial Unicode MS" charset="0"/>
              </a:defRPr>
            </a:lvl1pPr>
          </a:lstStyle>
          <a:p>
            <a:r>
              <a:rPr lang="es-ES"/>
              <a:t>Carmen Andreu Gisbert – Dpto. Lengua Castellana y Literatura IES Miguel Catalán - Zaragoza</a:t>
            </a:r>
          </a:p>
        </p:txBody>
      </p:sp>
      <p:sp>
        <p:nvSpPr>
          <p:cNvPr id="7174" name="Rectangle 6"/>
          <p:cNvSpPr>
            <a:spLocks noGrp="1" noChangeArrowheads="1"/>
          </p:cNvSpPr>
          <p:nvPr>
            <p:ph type="sldNum"/>
          </p:nvPr>
        </p:nvSpPr>
        <p:spPr bwMode="auto">
          <a:xfrm>
            <a:off x="146050" y="6210300"/>
            <a:ext cx="455613" cy="455613"/>
          </a:xfrm>
          <a:prstGeom prst="rect">
            <a:avLst/>
          </a:prstGeom>
          <a:solidFill>
            <a:srgbClr val="7FD13B"/>
          </a:solidFill>
          <a:ln w="12600">
            <a:noFill/>
            <a:round/>
            <a:headEnd/>
            <a:tailEnd/>
          </a:ln>
          <a:effectLst/>
        </p:spPr>
        <p:txBody>
          <a:bodyPr vert="horz" wrap="square" lIns="0" tIns="0" rIns="0" bIns="0" numCol="1" anchor="ctr" anchorCtr="1" compatLnSpc="1">
            <a:prstTxWarp prst="textNoShape">
              <a:avLst/>
            </a:prstTxWarp>
          </a:bodyPr>
          <a:lstStyle>
            <a:lvl1pPr algn="ctr" hangingPunct="1">
              <a:lnSpc>
                <a:spcPct val="100000"/>
              </a:lnSpc>
              <a:defRPr sz="1400">
                <a:solidFill>
                  <a:srgbClr val="FFFFFF"/>
                </a:solidFill>
                <a:cs typeface="Arial Unicode MS" charset="0"/>
              </a:defRPr>
            </a:lvl1pPr>
          </a:lstStyle>
          <a:p>
            <a:fld id="{C240C206-EC22-497C-8373-7431E3502B40}"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sldNum="0" hdr="0"/>
  <p:txStyles>
    <p:titleStyle>
      <a:lvl1pPr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Freeform 1"/>
          <p:cNvSpPr>
            <a:spLocks noChangeArrowheads="1"/>
          </p:cNvSpPr>
          <p:nvPr/>
        </p:nvSpPr>
        <p:spPr bwMode="auto">
          <a:xfrm>
            <a:off x="0" y="0"/>
            <a:ext cx="9144000" cy="6858000"/>
          </a:xfrm>
          <a:custGeom>
            <a:avLst/>
            <a:gdLst/>
            <a:ahLst/>
            <a:cxnLst>
              <a:cxn ang="0">
                <a:pos x="0" y="0"/>
              </a:cxn>
              <a:cxn ang="0">
                <a:pos x="21600" y="0"/>
              </a:cxn>
              <a:cxn ang="0">
                <a:pos x="21600" y="21600"/>
              </a:cxn>
              <a:cxn ang="0">
                <a:pos x="0" y="21600"/>
              </a:cxn>
            </a:cxnLst>
            <a:rect l="0" t="0" r="r" b="b"/>
            <a:pathLst>
              <a:path w="21600" h="21600">
                <a:moveTo>
                  <a:pt x="0" y="0"/>
                </a:moveTo>
                <a:lnTo>
                  <a:pt x="21600" y="0"/>
                </a:lnTo>
                <a:lnTo>
                  <a:pt x="21600" y="21600"/>
                </a:lnTo>
                <a:lnTo>
                  <a:pt x="0" y="21600"/>
                </a:lnTo>
                <a:close/>
              </a:path>
            </a:pathLst>
          </a:custGeom>
          <a:solidFill>
            <a:srgbClr val="FFFFFF"/>
          </a:solidFill>
          <a:ln w="9525">
            <a:noFill/>
            <a:round/>
            <a:headEnd/>
            <a:tailEnd/>
          </a:ln>
          <a:effectLst/>
        </p:spPr>
        <p:txBody>
          <a:bodyPr wrap="none" anchor="ctr"/>
          <a:lstStyle/>
          <a:p>
            <a:endParaRPr lang="es-ES"/>
          </a:p>
        </p:txBody>
      </p:sp>
      <p:sp>
        <p:nvSpPr>
          <p:cNvPr id="8194" name="Freeform 2"/>
          <p:cNvSpPr>
            <a:spLocks noChangeArrowheads="1"/>
          </p:cNvSpPr>
          <p:nvPr/>
        </p:nvSpPr>
        <p:spPr bwMode="auto">
          <a:xfrm>
            <a:off x="63500" y="69850"/>
            <a:ext cx="9013825" cy="6692900"/>
          </a:xfrm>
          <a:custGeom>
            <a:avLst/>
            <a:gdLst>
              <a:gd name="G0" fmla="+- 45 0 0"/>
              <a:gd name="G1" fmla="sin 1065 G0"/>
              <a:gd name="G2" fmla="*/ G1 3163 1"/>
              <a:gd name="G3" fmla="*/ G2 1 7636"/>
              <a:gd name="G4" fmla="+- 10800 G3 0"/>
              <a:gd name="G5" fmla="+- 10800 G3 0"/>
              <a:gd name="G6" fmla="+- 21600 0 G3"/>
              <a:gd name="G7" fmla="+- 21600 0 G3"/>
              <a:gd name="G8" fmla="+- 10800 1065 0"/>
              <a:gd name="G9" fmla="+- 10800 1065 0"/>
              <a:gd name="G10" fmla="+- 21600 0 1065"/>
              <a:gd name="G11" fmla="+- 21600 0 1065"/>
              <a:gd name="T0" fmla="*/ G4 w 21600"/>
              <a:gd name="T1" fmla="*/ G5 h 21600"/>
              <a:gd name="T2" fmla="*/ G6 w 21600"/>
              <a:gd name="T3" fmla="*/ G7 h 21600"/>
            </a:gdLst>
            <a:ahLst/>
            <a:cxnLst>
              <a:cxn ang="0">
                <a:pos x="15610" y="0"/>
              </a:cxn>
              <a:cxn ang="0">
                <a:pos x="0" y="11865"/>
              </a:cxn>
              <a:cxn ang="0">
                <a:pos x="0" y="20535"/>
              </a:cxn>
              <a:cxn ang="0">
                <a:pos x="15610" y="21600"/>
              </a:cxn>
              <a:cxn ang="0">
                <a:pos x="28025" y="21600"/>
              </a:cxn>
              <a:cxn ang="0">
                <a:pos x="29090" y="20535"/>
              </a:cxn>
              <a:cxn ang="0">
                <a:pos x="29090" y="11865"/>
              </a:cxn>
              <a:cxn ang="0">
                <a:pos x="28025" y="0"/>
              </a:cxn>
            </a:cxnLst>
            <a:rect l="T0" t="T1" r="T2" b="T3"/>
            <a:pathLst>
              <a:path w="29090" h="21600">
                <a:moveTo>
                  <a:pt x="15610" y="0"/>
                </a:moveTo>
                <a:cubicBezTo>
                  <a:pt x="6989" y="0"/>
                  <a:pt x="0" y="5312"/>
                  <a:pt x="0" y="11865"/>
                </a:cubicBezTo>
                <a:lnTo>
                  <a:pt x="0" y="20535"/>
                </a:lnTo>
                <a:cubicBezTo>
                  <a:pt x="0" y="21123"/>
                  <a:pt x="6989" y="21600"/>
                  <a:pt x="15610" y="21600"/>
                </a:cubicBezTo>
                <a:lnTo>
                  <a:pt x="28025" y="21600"/>
                </a:lnTo>
                <a:cubicBezTo>
                  <a:pt x="28613" y="21600"/>
                  <a:pt x="29090" y="21123"/>
                  <a:pt x="29090" y="20535"/>
                </a:cubicBezTo>
                <a:lnTo>
                  <a:pt x="29090" y="11865"/>
                </a:lnTo>
                <a:cubicBezTo>
                  <a:pt x="29090" y="5312"/>
                  <a:pt x="28613" y="0"/>
                  <a:pt x="28025" y="0"/>
                </a:cubicBezTo>
                <a:close/>
              </a:path>
            </a:pathLst>
          </a:custGeom>
          <a:solidFill>
            <a:srgbClr val="FFFFFF"/>
          </a:solidFill>
          <a:ln w="6480">
            <a:solidFill>
              <a:srgbClr val="000000"/>
            </a:solidFill>
            <a:round/>
            <a:headEnd/>
            <a:tailEnd/>
          </a:ln>
          <a:effectLst/>
        </p:spPr>
        <p:txBody>
          <a:bodyPr wrap="none" anchor="ctr"/>
          <a:lstStyle/>
          <a:p>
            <a:endParaRPr lang="es-ES"/>
          </a:p>
        </p:txBody>
      </p:sp>
      <p:sp>
        <p:nvSpPr>
          <p:cNvPr id="8195" name="Rectangle 3"/>
          <p:cNvSpPr>
            <a:spLocks noGrp="1" noChangeArrowheads="1"/>
          </p:cNvSpPr>
          <p:nvPr>
            <p:ph type="dt"/>
          </p:nvPr>
        </p:nvSpPr>
        <p:spPr bwMode="auto">
          <a:xfrm>
            <a:off x="6172200" y="6191250"/>
            <a:ext cx="2474913" cy="47466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algn="r" hangingPunct="1">
              <a:lnSpc>
                <a:spcPct val="100000"/>
              </a:lnSpc>
              <a:tabLst>
                <a:tab pos="723900" algn="l"/>
                <a:tab pos="1447800" algn="l"/>
                <a:tab pos="2171700" algn="l"/>
              </a:tabLst>
              <a:defRPr sz="1400">
                <a:solidFill>
                  <a:srgbClr val="4E5B6F"/>
                </a:solidFill>
                <a:cs typeface="Arial Unicode MS" charset="0"/>
              </a:defRPr>
            </a:lvl1pPr>
          </a:lstStyle>
          <a:p>
            <a:r>
              <a:rPr lang="es-ES"/>
              <a:t>13/10/12</a:t>
            </a:r>
          </a:p>
        </p:txBody>
      </p:sp>
      <p:sp>
        <p:nvSpPr>
          <p:cNvPr id="8196" name="Rectangle 4"/>
          <p:cNvSpPr>
            <a:spLocks noGrp="1" noChangeArrowheads="1"/>
          </p:cNvSpPr>
          <p:nvPr>
            <p:ph type="ftr"/>
          </p:nvPr>
        </p:nvSpPr>
        <p:spPr bwMode="auto">
          <a:xfrm>
            <a:off x="914400" y="6172200"/>
            <a:ext cx="3960813" cy="45561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hangingPunct="1">
              <a:lnSpc>
                <a:spcPct val="100000"/>
              </a:lnSpc>
              <a:tabLst>
                <a:tab pos="723900" algn="l"/>
                <a:tab pos="1447800" algn="l"/>
                <a:tab pos="2171700" algn="l"/>
                <a:tab pos="2895600" algn="l"/>
                <a:tab pos="3619500" algn="l"/>
              </a:tabLst>
              <a:defRPr sz="1400">
                <a:solidFill>
                  <a:srgbClr val="4E5B6F"/>
                </a:solidFill>
                <a:cs typeface="Arial Unicode MS" charset="0"/>
              </a:defRPr>
            </a:lvl1pPr>
          </a:lstStyle>
          <a:p>
            <a:r>
              <a:rPr lang="es-ES"/>
              <a:t>Carmen Andreu Gisbert – Dpto. Lengua Castellana y Literatura IES Miguel Catalán - Zaragoza</a:t>
            </a:r>
          </a:p>
        </p:txBody>
      </p:sp>
      <p:sp>
        <p:nvSpPr>
          <p:cNvPr id="8197" name="Rectangle 5"/>
          <p:cNvSpPr>
            <a:spLocks noGrp="1" noChangeArrowheads="1"/>
          </p:cNvSpPr>
          <p:nvPr>
            <p:ph type="sldNum"/>
          </p:nvPr>
        </p:nvSpPr>
        <p:spPr bwMode="auto">
          <a:xfrm>
            <a:off x="146050" y="6210300"/>
            <a:ext cx="455613" cy="455613"/>
          </a:xfrm>
          <a:prstGeom prst="rect">
            <a:avLst/>
          </a:prstGeom>
          <a:solidFill>
            <a:srgbClr val="7FD13B"/>
          </a:solidFill>
          <a:ln w="12600">
            <a:noFill/>
            <a:round/>
            <a:headEnd/>
            <a:tailEnd/>
          </a:ln>
          <a:effectLst/>
        </p:spPr>
        <p:txBody>
          <a:bodyPr vert="horz" wrap="square" lIns="0" tIns="0" rIns="0" bIns="0" numCol="1" anchor="ctr" anchorCtr="1" compatLnSpc="1">
            <a:prstTxWarp prst="textNoShape">
              <a:avLst/>
            </a:prstTxWarp>
          </a:bodyPr>
          <a:lstStyle>
            <a:lvl1pPr algn="ctr" hangingPunct="1">
              <a:lnSpc>
                <a:spcPct val="100000"/>
              </a:lnSpc>
              <a:defRPr sz="1400">
                <a:solidFill>
                  <a:srgbClr val="FFFFFF"/>
                </a:solidFill>
                <a:cs typeface="Arial Unicode MS" charset="0"/>
              </a:defRPr>
            </a:lvl1pPr>
          </a:lstStyle>
          <a:p>
            <a:fld id="{5FD1053A-F7F0-4FDD-8AD4-F8F59D9068A6}" type="slidenum">
              <a:rPr lang="es-ES"/>
              <a:pPr/>
              <a:t>‹Nº›</a:t>
            </a:fld>
            <a:endParaRPr lang="es-ES"/>
          </a:p>
        </p:txBody>
      </p:sp>
      <p:sp>
        <p:nvSpPr>
          <p:cNvPr id="8198" name="Rectangle 6"/>
          <p:cNvSpPr>
            <a:spLocks noGrp="1" noChangeArrowheads="1"/>
          </p:cNvSpPr>
          <p:nvPr>
            <p:ph type="title"/>
          </p:nvPr>
        </p:nvSpPr>
        <p:spPr bwMode="auto">
          <a:xfrm>
            <a:off x="457200" y="273050"/>
            <a:ext cx="8228013" cy="1143000"/>
          </a:xfrm>
          <a:prstGeom prst="rect">
            <a:avLst/>
          </a:prstGeom>
          <a:noFill/>
          <a:ln w="12600">
            <a:noFill/>
            <a:round/>
            <a:headEnd/>
            <a:tailEnd/>
          </a:ln>
          <a:effectLst/>
        </p:spPr>
        <p:txBody>
          <a:bodyPr vert="horz" wrap="square" lIns="0" tIns="0" rIns="0" bIns="0" numCol="1" anchor="ctr" anchorCtr="0" compatLnSpc="1">
            <a:prstTxWarp prst="textNoShape">
              <a:avLst/>
            </a:prstTxWarp>
          </a:bodyPr>
          <a:lstStyle/>
          <a:p>
            <a:pPr lvl="0"/>
            <a:r>
              <a:rPr lang="en-GB" smtClean="0"/>
              <a:t>Pulse para editar el formato del texto de título</a:t>
            </a:r>
          </a:p>
        </p:txBody>
      </p:sp>
      <p:sp>
        <p:nvSpPr>
          <p:cNvPr id="8199" name="Rectangle 7"/>
          <p:cNvSpPr>
            <a:spLocks noGrp="1" noChangeArrowheads="1"/>
          </p:cNvSpPr>
          <p:nvPr>
            <p:ph type="body" idx="1"/>
          </p:nvPr>
        </p:nvSpPr>
        <p:spPr bwMode="auto">
          <a:xfrm>
            <a:off x="457200" y="1604963"/>
            <a:ext cx="8228013" cy="4524375"/>
          </a:xfrm>
          <a:prstGeom prst="rect">
            <a:avLst/>
          </a:prstGeom>
          <a:noFill/>
          <a:ln w="12600">
            <a:noFill/>
            <a:round/>
            <a:headEnd/>
            <a:tailEnd/>
          </a:ln>
          <a:effectLst/>
        </p:spPr>
        <p:txBody>
          <a:bodyPr vert="horz" wrap="square" lIns="0" tIns="28224" rIns="0" bIns="0" numCol="1" anchor="t" anchorCtr="0" compatLnSpc="1">
            <a:prstTxWarp prst="textNoShape">
              <a:avLst/>
            </a:prstTxWarp>
          </a:bodyPr>
          <a:lstStyle/>
          <a:p>
            <a:pPr lvl="0"/>
            <a:r>
              <a:rPr lang="en-GB" smtClean="0"/>
              <a:t>Pulse para editar los formatos del texto del esquema</a:t>
            </a:r>
          </a:p>
          <a:p>
            <a:pPr lvl="1"/>
            <a:r>
              <a:rPr lang="en-GB" smtClean="0"/>
              <a:t>Segundo nivel del esquema</a:t>
            </a:r>
          </a:p>
          <a:p>
            <a:pPr lvl="2"/>
            <a:r>
              <a:rPr lang="en-GB" smtClean="0"/>
              <a:t>Tercer nivel del esquema</a:t>
            </a:r>
          </a:p>
          <a:p>
            <a:pPr lvl="3"/>
            <a:r>
              <a:rPr lang="en-GB" smtClean="0"/>
              <a:t>Cuarto nivel del esquema</a:t>
            </a:r>
          </a:p>
          <a:p>
            <a:pPr lvl="4"/>
            <a:r>
              <a:rPr lang="en-GB" smtClean="0"/>
              <a:t>Quinto nivel del esquema</a:t>
            </a:r>
          </a:p>
          <a:p>
            <a:pPr lvl="4"/>
            <a:r>
              <a:rPr lang="en-GB" smtClean="0"/>
              <a:t>Sexto nivel del esquema</a:t>
            </a:r>
          </a:p>
          <a:p>
            <a:pPr lvl="4"/>
            <a:r>
              <a:rPr lang="en-GB" smtClean="0"/>
              <a:t>Séptimo nivel del esquema</a:t>
            </a:r>
          </a:p>
          <a:p>
            <a:pPr lvl="4"/>
            <a:r>
              <a:rPr lang="en-GB" smtClean="0"/>
              <a:t>Octavo nivel del esquema</a:t>
            </a:r>
          </a:p>
          <a:p>
            <a:pPr lvl="4"/>
            <a:r>
              <a:rPr lang="en-GB" smtClean="0"/>
              <a:t>Noveno nivel del esquema</a:t>
            </a:r>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92" r:id="rId12"/>
  </p:sldLayoutIdLst>
  <p:hf sldNum="0" hdr="0"/>
  <p:txStyles>
    <p:titleStyle>
      <a:lvl1pPr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Freeform 1"/>
          <p:cNvSpPr>
            <a:spLocks noChangeArrowheads="1"/>
          </p:cNvSpPr>
          <p:nvPr/>
        </p:nvSpPr>
        <p:spPr bwMode="auto">
          <a:xfrm>
            <a:off x="0" y="0"/>
            <a:ext cx="9144000" cy="6858000"/>
          </a:xfrm>
          <a:custGeom>
            <a:avLst/>
            <a:gdLst/>
            <a:ahLst/>
            <a:cxnLst>
              <a:cxn ang="0">
                <a:pos x="0" y="0"/>
              </a:cxn>
              <a:cxn ang="0">
                <a:pos x="21600" y="0"/>
              </a:cxn>
              <a:cxn ang="0">
                <a:pos x="21600" y="21600"/>
              </a:cxn>
              <a:cxn ang="0">
                <a:pos x="0" y="21600"/>
              </a:cxn>
            </a:cxnLst>
            <a:rect l="0" t="0" r="r" b="b"/>
            <a:pathLst>
              <a:path w="21600" h="21600">
                <a:moveTo>
                  <a:pt x="0" y="0"/>
                </a:moveTo>
                <a:lnTo>
                  <a:pt x="21600" y="0"/>
                </a:lnTo>
                <a:lnTo>
                  <a:pt x="21600" y="21600"/>
                </a:lnTo>
                <a:lnTo>
                  <a:pt x="0" y="21600"/>
                </a:lnTo>
                <a:close/>
              </a:path>
            </a:pathLst>
          </a:custGeom>
          <a:solidFill>
            <a:srgbClr val="FFFFFF"/>
          </a:solidFill>
          <a:ln w="9525">
            <a:noFill/>
            <a:round/>
            <a:headEnd/>
            <a:tailEnd/>
          </a:ln>
          <a:effectLst/>
        </p:spPr>
        <p:txBody>
          <a:bodyPr wrap="none" anchor="ctr"/>
          <a:lstStyle/>
          <a:p>
            <a:endParaRPr lang="es-ES"/>
          </a:p>
        </p:txBody>
      </p:sp>
      <p:sp>
        <p:nvSpPr>
          <p:cNvPr id="9218" name="Freeform 2"/>
          <p:cNvSpPr>
            <a:spLocks noChangeArrowheads="1"/>
          </p:cNvSpPr>
          <p:nvPr/>
        </p:nvSpPr>
        <p:spPr bwMode="auto">
          <a:xfrm>
            <a:off x="63500" y="69850"/>
            <a:ext cx="9013825" cy="6692900"/>
          </a:xfrm>
          <a:custGeom>
            <a:avLst/>
            <a:gdLst>
              <a:gd name="G0" fmla="+- 45 0 0"/>
              <a:gd name="G1" fmla="sin 1065 G0"/>
              <a:gd name="G2" fmla="*/ G1 3163 1"/>
              <a:gd name="G3" fmla="*/ G2 1 7636"/>
              <a:gd name="G4" fmla="+- 10800 G3 0"/>
              <a:gd name="G5" fmla="+- 10800 G3 0"/>
              <a:gd name="G6" fmla="+- 21600 0 G3"/>
              <a:gd name="G7" fmla="+- 21600 0 G3"/>
              <a:gd name="G8" fmla="+- 10800 1065 0"/>
              <a:gd name="G9" fmla="+- 10800 1065 0"/>
              <a:gd name="G10" fmla="+- 21600 0 1065"/>
              <a:gd name="G11" fmla="+- 21600 0 1065"/>
              <a:gd name="T0" fmla="*/ G4 w 21600"/>
              <a:gd name="T1" fmla="*/ G5 h 21600"/>
              <a:gd name="T2" fmla="*/ G6 w 21600"/>
              <a:gd name="T3" fmla="*/ G7 h 21600"/>
            </a:gdLst>
            <a:ahLst/>
            <a:cxnLst>
              <a:cxn ang="0">
                <a:pos x="15610" y="0"/>
              </a:cxn>
              <a:cxn ang="0">
                <a:pos x="0" y="11865"/>
              </a:cxn>
              <a:cxn ang="0">
                <a:pos x="0" y="20535"/>
              </a:cxn>
              <a:cxn ang="0">
                <a:pos x="15610" y="21600"/>
              </a:cxn>
              <a:cxn ang="0">
                <a:pos x="28025" y="21600"/>
              </a:cxn>
              <a:cxn ang="0">
                <a:pos x="29090" y="20535"/>
              </a:cxn>
              <a:cxn ang="0">
                <a:pos x="29090" y="11865"/>
              </a:cxn>
              <a:cxn ang="0">
                <a:pos x="28025" y="0"/>
              </a:cxn>
            </a:cxnLst>
            <a:rect l="T0" t="T1" r="T2" b="T3"/>
            <a:pathLst>
              <a:path w="29090" h="21600">
                <a:moveTo>
                  <a:pt x="15610" y="0"/>
                </a:moveTo>
                <a:cubicBezTo>
                  <a:pt x="6989" y="0"/>
                  <a:pt x="0" y="5312"/>
                  <a:pt x="0" y="11865"/>
                </a:cubicBezTo>
                <a:lnTo>
                  <a:pt x="0" y="20535"/>
                </a:lnTo>
                <a:cubicBezTo>
                  <a:pt x="0" y="21123"/>
                  <a:pt x="6989" y="21600"/>
                  <a:pt x="15610" y="21600"/>
                </a:cubicBezTo>
                <a:lnTo>
                  <a:pt x="28025" y="21600"/>
                </a:lnTo>
                <a:cubicBezTo>
                  <a:pt x="28613" y="21600"/>
                  <a:pt x="29090" y="21123"/>
                  <a:pt x="29090" y="20535"/>
                </a:cubicBezTo>
                <a:lnTo>
                  <a:pt x="29090" y="11865"/>
                </a:lnTo>
                <a:cubicBezTo>
                  <a:pt x="29090" y="5312"/>
                  <a:pt x="28613" y="0"/>
                  <a:pt x="28025" y="0"/>
                </a:cubicBezTo>
                <a:close/>
              </a:path>
            </a:pathLst>
          </a:custGeom>
          <a:solidFill>
            <a:srgbClr val="FFFFFF"/>
          </a:solidFill>
          <a:ln w="6480">
            <a:solidFill>
              <a:srgbClr val="000000"/>
            </a:solidFill>
            <a:round/>
            <a:headEnd/>
            <a:tailEnd/>
          </a:ln>
          <a:effectLst/>
        </p:spPr>
        <p:txBody>
          <a:bodyPr wrap="none" anchor="ctr"/>
          <a:lstStyle/>
          <a:p>
            <a:endParaRPr lang="es-ES"/>
          </a:p>
        </p:txBody>
      </p:sp>
      <p:sp>
        <p:nvSpPr>
          <p:cNvPr id="9219" name="Freeform 3"/>
          <p:cNvSpPr>
            <a:spLocks noChangeArrowheads="1"/>
          </p:cNvSpPr>
          <p:nvPr/>
        </p:nvSpPr>
        <p:spPr bwMode="auto">
          <a:xfrm>
            <a:off x="0" y="0"/>
            <a:ext cx="9144000" cy="6858000"/>
          </a:xfrm>
          <a:custGeom>
            <a:avLst/>
            <a:gdLst/>
            <a:ahLst/>
            <a:cxnLst>
              <a:cxn ang="0">
                <a:pos x="0" y="0"/>
              </a:cxn>
              <a:cxn ang="0">
                <a:pos x="21600" y="0"/>
              </a:cxn>
              <a:cxn ang="0">
                <a:pos x="21600" y="21600"/>
              </a:cxn>
              <a:cxn ang="0">
                <a:pos x="0" y="21600"/>
              </a:cxn>
            </a:cxnLst>
            <a:rect l="0" t="0" r="r" b="b"/>
            <a:pathLst>
              <a:path w="21600" h="21600">
                <a:moveTo>
                  <a:pt x="0" y="0"/>
                </a:moveTo>
                <a:lnTo>
                  <a:pt x="21600" y="0"/>
                </a:lnTo>
                <a:lnTo>
                  <a:pt x="21600" y="21600"/>
                </a:lnTo>
                <a:lnTo>
                  <a:pt x="0" y="21600"/>
                </a:lnTo>
                <a:close/>
              </a:path>
            </a:pathLst>
          </a:custGeom>
          <a:solidFill>
            <a:srgbClr val="FFFFFF"/>
          </a:solidFill>
          <a:ln w="9525">
            <a:noFill/>
            <a:round/>
            <a:headEnd/>
            <a:tailEnd/>
          </a:ln>
          <a:effectLst/>
        </p:spPr>
        <p:txBody>
          <a:bodyPr wrap="none" anchor="ctr"/>
          <a:lstStyle/>
          <a:p>
            <a:endParaRPr lang="es-ES"/>
          </a:p>
        </p:txBody>
      </p:sp>
      <p:sp>
        <p:nvSpPr>
          <p:cNvPr id="9220" name="Freeform 4"/>
          <p:cNvSpPr>
            <a:spLocks noChangeArrowheads="1"/>
          </p:cNvSpPr>
          <p:nvPr/>
        </p:nvSpPr>
        <p:spPr bwMode="auto">
          <a:xfrm>
            <a:off x="63500" y="69850"/>
            <a:ext cx="9013825" cy="6692900"/>
          </a:xfrm>
          <a:custGeom>
            <a:avLst/>
            <a:gdLst>
              <a:gd name="G0" fmla="+- 45 0 0"/>
              <a:gd name="G1" fmla="sin 1065 G0"/>
              <a:gd name="G2" fmla="*/ G1 3163 1"/>
              <a:gd name="G3" fmla="*/ G2 1 7636"/>
              <a:gd name="G4" fmla="+- 10800 G3 0"/>
              <a:gd name="G5" fmla="+- 10800 G3 0"/>
              <a:gd name="G6" fmla="+- 21600 0 G3"/>
              <a:gd name="G7" fmla="+- 21600 0 G3"/>
              <a:gd name="G8" fmla="+- 10800 1065 0"/>
              <a:gd name="G9" fmla="+- 10800 1065 0"/>
              <a:gd name="G10" fmla="+- 21600 0 1065"/>
              <a:gd name="G11" fmla="+- 21600 0 1065"/>
              <a:gd name="T0" fmla="*/ G4 w 21600"/>
              <a:gd name="T1" fmla="*/ G5 h 21600"/>
              <a:gd name="T2" fmla="*/ G6 w 21600"/>
              <a:gd name="T3" fmla="*/ G7 h 21600"/>
            </a:gdLst>
            <a:ahLst/>
            <a:cxnLst>
              <a:cxn ang="0">
                <a:pos x="15610" y="0"/>
              </a:cxn>
              <a:cxn ang="0">
                <a:pos x="0" y="11865"/>
              </a:cxn>
              <a:cxn ang="0">
                <a:pos x="0" y="20535"/>
              </a:cxn>
              <a:cxn ang="0">
                <a:pos x="15610" y="21600"/>
              </a:cxn>
              <a:cxn ang="0">
                <a:pos x="28025" y="21600"/>
              </a:cxn>
              <a:cxn ang="0">
                <a:pos x="29090" y="20535"/>
              </a:cxn>
              <a:cxn ang="0">
                <a:pos x="29090" y="11865"/>
              </a:cxn>
              <a:cxn ang="0">
                <a:pos x="28025" y="0"/>
              </a:cxn>
            </a:cxnLst>
            <a:rect l="T0" t="T1" r="T2" b="T3"/>
            <a:pathLst>
              <a:path w="29090" h="21600">
                <a:moveTo>
                  <a:pt x="15610" y="0"/>
                </a:moveTo>
                <a:cubicBezTo>
                  <a:pt x="6989" y="0"/>
                  <a:pt x="0" y="5312"/>
                  <a:pt x="0" y="11865"/>
                </a:cubicBezTo>
                <a:lnTo>
                  <a:pt x="0" y="20535"/>
                </a:lnTo>
                <a:cubicBezTo>
                  <a:pt x="0" y="21123"/>
                  <a:pt x="6989" y="21600"/>
                  <a:pt x="15610" y="21600"/>
                </a:cubicBezTo>
                <a:lnTo>
                  <a:pt x="28025" y="21600"/>
                </a:lnTo>
                <a:cubicBezTo>
                  <a:pt x="28613" y="21600"/>
                  <a:pt x="29090" y="21123"/>
                  <a:pt x="29090" y="20535"/>
                </a:cubicBezTo>
                <a:lnTo>
                  <a:pt x="29090" y="11865"/>
                </a:lnTo>
                <a:cubicBezTo>
                  <a:pt x="29090" y="5312"/>
                  <a:pt x="28613" y="0"/>
                  <a:pt x="28025" y="0"/>
                </a:cubicBezTo>
                <a:close/>
              </a:path>
            </a:pathLst>
          </a:custGeom>
          <a:solidFill>
            <a:srgbClr val="FFFFFF"/>
          </a:solidFill>
          <a:ln w="6480">
            <a:solidFill>
              <a:srgbClr val="000000"/>
            </a:solidFill>
            <a:round/>
            <a:headEnd/>
            <a:tailEnd/>
          </a:ln>
          <a:effectLst/>
        </p:spPr>
        <p:txBody>
          <a:bodyPr wrap="none" anchor="ctr"/>
          <a:lstStyle/>
          <a:p>
            <a:endParaRPr lang="es-ES"/>
          </a:p>
        </p:txBody>
      </p:sp>
      <p:sp>
        <p:nvSpPr>
          <p:cNvPr id="9221" name="Rectangle 5"/>
          <p:cNvSpPr>
            <a:spLocks noGrp="1" noChangeArrowheads="1"/>
          </p:cNvSpPr>
          <p:nvPr>
            <p:ph type="title"/>
          </p:nvPr>
        </p:nvSpPr>
        <p:spPr bwMode="auto">
          <a:xfrm>
            <a:off x="914400" y="273050"/>
            <a:ext cx="7770813" cy="1141413"/>
          </a:xfrm>
          <a:prstGeom prst="rect">
            <a:avLst/>
          </a:prstGeom>
          <a:noFill/>
          <a:ln w="12600">
            <a:noFill/>
            <a:round/>
            <a:headEnd/>
            <a:tailEnd/>
          </a:ln>
          <a:effectLst/>
        </p:spPr>
        <p:txBody>
          <a:bodyPr vert="horz" wrap="square" lIns="91440" tIns="45720" rIns="91440" bIns="91440" numCol="1" anchor="b" anchorCtr="0" compatLnSpc="1">
            <a:prstTxWarp prst="textNoShape">
              <a:avLst/>
            </a:prstTxWarp>
          </a:bodyPr>
          <a:lstStyle/>
          <a:p>
            <a:pPr lvl="0"/>
            <a:r>
              <a:rPr lang="en-GB" smtClean="0"/>
              <a:t>Haga clic para modificar el estilo de título del patrón</a:t>
            </a:r>
          </a:p>
        </p:txBody>
      </p:sp>
      <p:sp>
        <p:nvSpPr>
          <p:cNvPr id="9222" name="Rectangle 6"/>
          <p:cNvSpPr>
            <a:spLocks noGrp="1" noChangeArrowheads="1"/>
          </p:cNvSpPr>
          <p:nvPr>
            <p:ph type="body" idx="1"/>
          </p:nvPr>
        </p:nvSpPr>
        <p:spPr bwMode="auto">
          <a:xfrm>
            <a:off x="914400" y="1600200"/>
            <a:ext cx="1903413" cy="4494213"/>
          </a:xfrm>
          <a:prstGeom prst="rect">
            <a:avLst/>
          </a:prstGeom>
          <a:noFill/>
          <a:ln w="12600">
            <a:noFill/>
            <a:round/>
            <a:headEnd/>
            <a:tailEnd/>
          </a:ln>
          <a:effectLst/>
        </p:spPr>
        <p:txBody>
          <a:bodyPr vert="horz" wrap="square" lIns="91440" tIns="45720" rIns="91440" bIns="45720" numCol="1" anchor="t" anchorCtr="0" compatLnSpc="1">
            <a:prstTxWarp prst="textNoShape">
              <a:avLst/>
            </a:prstTxWarp>
          </a:bodyPr>
          <a:lstStyle/>
          <a:p>
            <a:pPr lvl="0"/>
            <a:r>
              <a:rPr lang="en-GB" smtClean="0"/>
              <a:t>Haga clic para modificar el estilo de texto del patrón</a:t>
            </a:r>
          </a:p>
        </p:txBody>
      </p:sp>
      <p:sp>
        <p:nvSpPr>
          <p:cNvPr id="9223" name="Rectangle 7"/>
          <p:cNvSpPr>
            <a:spLocks noGrp="1" noChangeArrowheads="1"/>
          </p:cNvSpPr>
          <p:nvPr>
            <p:ph type="dt"/>
          </p:nvPr>
        </p:nvSpPr>
        <p:spPr bwMode="auto">
          <a:xfrm>
            <a:off x="6172200" y="6191250"/>
            <a:ext cx="2474913" cy="47466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algn="r" hangingPunct="1">
              <a:lnSpc>
                <a:spcPct val="100000"/>
              </a:lnSpc>
              <a:tabLst>
                <a:tab pos="723900" algn="l"/>
                <a:tab pos="1447800" algn="l"/>
                <a:tab pos="2171700" algn="l"/>
              </a:tabLst>
              <a:defRPr sz="1400">
                <a:solidFill>
                  <a:srgbClr val="4E5B6F"/>
                </a:solidFill>
                <a:cs typeface="Arial Unicode MS" charset="0"/>
              </a:defRPr>
            </a:lvl1pPr>
          </a:lstStyle>
          <a:p>
            <a:r>
              <a:rPr lang="es-ES"/>
              <a:t>13/10/12</a:t>
            </a:r>
          </a:p>
        </p:txBody>
      </p:sp>
      <p:sp>
        <p:nvSpPr>
          <p:cNvPr id="9224" name="Rectangle 8"/>
          <p:cNvSpPr>
            <a:spLocks noGrp="1" noChangeArrowheads="1"/>
          </p:cNvSpPr>
          <p:nvPr>
            <p:ph type="ftr"/>
          </p:nvPr>
        </p:nvSpPr>
        <p:spPr bwMode="auto">
          <a:xfrm>
            <a:off x="914400" y="6172200"/>
            <a:ext cx="3960813" cy="45561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hangingPunct="1">
              <a:lnSpc>
                <a:spcPct val="100000"/>
              </a:lnSpc>
              <a:tabLst>
                <a:tab pos="723900" algn="l"/>
                <a:tab pos="1447800" algn="l"/>
                <a:tab pos="2171700" algn="l"/>
                <a:tab pos="2895600" algn="l"/>
                <a:tab pos="3619500" algn="l"/>
              </a:tabLst>
              <a:defRPr sz="1400">
                <a:solidFill>
                  <a:srgbClr val="4E5B6F"/>
                </a:solidFill>
                <a:cs typeface="Arial Unicode MS" charset="0"/>
              </a:defRPr>
            </a:lvl1pPr>
          </a:lstStyle>
          <a:p>
            <a:r>
              <a:rPr lang="es-ES"/>
              <a:t>Carmen Andreu Gisbert – Dpto. Lengua Castellana y Literatura IES Miguel Catalán - Zaragoza</a:t>
            </a:r>
          </a:p>
        </p:txBody>
      </p:sp>
      <p:sp>
        <p:nvSpPr>
          <p:cNvPr id="9225" name="Rectangle 9"/>
          <p:cNvSpPr>
            <a:spLocks noGrp="1" noChangeArrowheads="1"/>
          </p:cNvSpPr>
          <p:nvPr>
            <p:ph type="sldNum"/>
          </p:nvPr>
        </p:nvSpPr>
        <p:spPr bwMode="auto">
          <a:xfrm>
            <a:off x="146050" y="6210300"/>
            <a:ext cx="455613" cy="455613"/>
          </a:xfrm>
          <a:prstGeom prst="rect">
            <a:avLst/>
          </a:prstGeom>
          <a:solidFill>
            <a:srgbClr val="7FD13B"/>
          </a:solidFill>
          <a:ln w="12600">
            <a:noFill/>
            <a:round/>
            <a:headEnd/>
            <a:tailEnd/>
          </a:ln>
          <a:effectLst/>
        </p:spPr>
        <p:txBody>
          <a:bodyPr vert="horz" wrap="square" lIns="0" tIns="0" rIns="0" bIns="0" numCol="1" anchor="ctr" anchorCtr="1" compatLnSpc="1">
            <a:prstTxWarp prst="textNoShape">
              <a:avLst/>
            </a:prstTxWarp>
          </a:bodyPr>
          <a:lstStyle>
            <a:lvl1pPr algn="ctr" hangingPunct="1">
              <a:lnSpc>
                <a:spcPct val="100000"/>
              </a:lnSpc>
              <a:defRPr sz="1400">
                <a:solidFill>
                  <a:srgbClr val="FFFFFF"/>
                </a:solidFill>
                <a:cs typeface="Arial Unicode MS" charset="0"/>
              </a:defRPr>
            </a:lvl1pPr>
          </a:lstStyle>
          <a:p>
            <a:fld id="{A84305FC-E594-4503-B888-E26E74FC194A}" type="slidenum">
              <a:rPr lang="es-ES"/>
              <a:pPr/>
              <a:t>‹Nº›</a:t>
            </a:fld>
            <a:endParaRPr lang="es-ES"/>
          </a:p>
        </p:txBody>
      </p:sp>
      <p:sp>
        <p:nvSpPr>
          <p:cNvPr id="9226" name="Text Box 10"/>
          <p:cNvSpPr txBox="1">
            <a:spLocks noChangeArrowheads="1"/>
          </p:cNvSpPr>
          <p:nvPr/>
        </p:nvSpPr>
        <p:spPr bwMode="auto">
          <a:xfrm>
            <a:off x="2971800" y="1600200"/>
            <a:ext cx="5715000" cy="4495800"/>
          </a:xfrm>
          <a:prstGeom prst="rect">
            <a:avLst/>
          </a:prstGeom>
          <a:noFill/>
          <a:ln w="12600">
            <a:noFill/>
            <a:round/>
            <a:headEnd/>
            <a:tailEnd/>
          </a:ln>
          <a:effectLst/>
        </p:spPr>
        <p:txBody>
          <a:bodyPr/>
          <a:lstStyle/>
          <a:p>
            <a:pPr marL="547688" indent="-546100" hangingPunct="1">
              <a:lnSpc>
                <a:spcPct val="100000"/>
              </a:lnSpc>
              <a:spcBef>
                <a:spcPts val="588"/>
              </a:spcBef>
              <a:buClr>
                <a:srgbClr val="7FD13B"/>
              </a:buClr>
              <a:buSzPct val="85000"/>
              <a:buFont typeface="Wingdings 2" charset="2"/>
              <a:buChar char=""/>
              <a:tabLst>
                <a:tab pos="723900" algn="l"/>
                <a:tab pos="1447800" algn="l"/>
                <a:tab pos="2171700" algn="l"/>
                <a:tab pos="2895600" algn="l"/>
                <a:tab pos="3619500" algn="l"/>
                <a:tab pos="4343400" algn="l"/>
                <a:tab pos="5067300" algn="l"/>
              </a:tabLst>
            </a:pPr>
            <a:r>
              <a:rPr lang="es-ES" sz="2600">
                <a:solidFill>
                  <a:srgbClr val="000000"/>
                </a:solidFill>
              </a:rPr>
              <a:t>Haga clic para modificar el estilo de texto del patrón</a:t>
            </a:r>
            <a:br>
              <a:rPr lang="es-ES" sz="2600">
                <a:solidFill>
                  <a:srgbClr val="000000"/>
                </a:solidFill>
              </a:rPr>
            </a:br>
            <a:r>
              <a:rPr lang="es-ES" sz="2400">
                <a:solidFill>
                  <a:srgbClr val="000000"/>
                </a:solidFill>
              </a:rPr>
              <a:t>Segundo nivel</a:t>
            </a:r>
            <a:br>
              <a:rPr lang="es-ES" sz="2400">
                <a:solidFill>
                  <a:srgbClr val="000000"/>
                </a:solidFill>
              </a:rPr>
            </a:br>
            <a:r>
              <a:rPr lang="es-ES" sz="2000">
                <a:solidFill>
                  <a:srgbClr val="000000"/>
                </a:solidFill>
              </a:rPr>
              <a:t>Tercer nivel</a:t>
            </a:r>
            <a:br>
              <a:rPr lang="es-ES" sz="2000">
                <a:solidFill>
                  <a:srgbClr val="000000"/>
                </a:solidFill>
              </a:rPr>
            </a:br>
            <a:r>
              <a:rPr lang="es-ES" sz="2000">
                <a:solidFill>
                  <a:srgbClr val="000000"/>
                </a:solidFill>
              </a:rPr>
              <a:t>Cuarto nivel</a:t>
            </a:r>
            <a:br>
              <a:rPr lang="es-ES" sz="2000">
                <a:solidFill>
                  <a:srgbClr val="000000"/>
                </a:solidFill>
              </a:rPr>
            </a:br>
            <a:r>
              <a:rPr lang="es-ES" sz="2000">
                <a:solidFill>
                  <a:srgbClr val="000000"/>
                </a:solidFill>
              </a:rPr>
              <a:t>Quinto nivel</a:t>
            </a:r>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hf sldNum="0" hdr="0"/>
  <p:txStyles>
    <p:titleStyle>
      <a:lvl1pPr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1" name="Freeform 1"/>
          <p:cNvSpPr>
            <a:spLocks noChangeArrowheads="1"/>
          </p:cNvSpPr>
          <p:nvPr/>
        </p:nvSpPr>
        <p:spPr bwMode="auto">
          <a:xfrm>
            <a:off x="0" y="0"/>
            <a:ext cx="9144000" cy="6858000"/>
          </a:xfrm>
          <a:custGeom>
            <a:avLst/>
            <a:gdLst/>
            <a:ahLst/>
            <a:cxnLst>
              <a:cxn ang="0">
                <a:pos x="0" y="0"/>
              </a:cxn>
              <a:cxn ang="0">
                <a:pos x="21600" y="0"/>
              </a:cxn>
              <a:cxn ang="0">
                <a:pos x="21600" y="21600"/>
              </a:cxn>
              <a:cxn ang="0">
                <a:pos x="0" y="21600"/>
              </a:cxn>
            </a:cxnLst>
            <a:rect l="0" t="0" r="r" b="b"/>
            <a:pathLst>
              <a:path w="21600" h="21600">
                <a:moveTo>
                  <a:pt x="0" y="0"/>
                </a:moveTo>
                <a:lnTo>
                  <a:pt x="21600" y="0"/>
                </a:lnTo>
                <a:lnTo>
                  <a:pt x="21600" y="21600"/>
                </a:lnTo>
                <a:lnTo>
                  <a:pt x="0" y="21600"/>
                </a:lnTo>
                <a:close/>
              </a:path>
            </a:pathLst>
          </a:custGeom>
          <a:solidFill>
            <a:srgbClr val="FFFFFF"/>
          </a:solidFill>
          <a:ln w="9525">
            <a:noFill/>
            <a:round/>
            <a:headEnd/>
            <a:tailEnd/>
          </a:ln>
          <a:effectLst/>
        </p:spPr>
        <p:txBody>
          <a:bodyPr wrap="none" anchor="ctr"/>
          <a:lstStyle/>
          <a:p>
            <a:endParaRPr lang="es-ES"/>
          </a:p>
        </p:txBody>
      </p:sp>
      <p:sp>
        <p:nvSpPr>
          <p:cNvPr id="10242" name="Freeform 2"/>
          <p:cNvSpPr>
            <a:spLocks noChangeArrowheads="1"/>
          </p:cNvSpPr>
          <p:nvPr/>
        </p:nvSpPr>
        <p:spPr bwMode="auto">
          <a:xfrm>
            <a:off x="63500" y="69850"/>
            <a:ext cx="9013825" cy="6692900"/>
          </a:xfrm>
          <a:custGeom>
            <a:avLst/>
            <a:gdLst>
              <a:gd name="G0" fmla="+- 45 0 0"/>
              <a:gd name="G1" fmla="sin 1065 G0"/>
              <a:gd name="G2" fmla="*/ G1 3163 1"/>
              <a:gd name="G3" fmla="*/ G2 1 7636"/>
              <a:gd name="G4" fmla="+- 10800 G3 0"/>
              <a:gd name="G5" fmla="+- 10800 G3 0"/>
              <a:gd name="G6" fmla="+- 21600 0 G3"/>
              <a:gd name="G7" fmla="+- 21600 0 G3"/>
              <a:gd name="G8" fmla="+- 10800 1065 0"/>
              <a:gd name="G9" fmla="+- 10800 1065 0"/>
              <a:gd name="G10" fmla="+- 21600 0 1065"/>
              <a:gd name="G11" fmla="+- 21600 0 1065"/>
              <a:gd name="T0" fmla="*/ G4 w 21600"/>
              <a:gd name="T1" fmla="*/ G5 h 21600"/>
              <a:gd name="T2" fmla="*/ G6 w 21600"/>
              <a:gd name="T3" fmla="*/ G7 h 21600"/>
            </a:gdLst>
            <a:ahLst/>
            <a:cxnLst>
              <a:cxn ang="0">
                <a:pos x="15610" y="0"/>
              </a:cxn>
              <a:cxn ang="0">
                <a:pos x="0" y="11865"/>
              </a:cxn>
              <a:cxn ang="0">
                <a:pos x="0" y="20535"/>
              </a:cxn>
              <a:cxn ang="0">
                <a:pos x="15610" y="21600"/>
              </a:cxn>
              <a:cxn ang="0">
                <a:pos x="28025" y="21600"/>
              </a:cxn>
              <a:cxn ang="0">
                <a:pos x="29090" y="20535"/>
              </a:cxn>
              <a:cxn ang="0">
                <a:pos x="29090" y="11865"/>
              </a:cxn>
              <a:cxn ang="0">
                <a:pos x="28025" y="0"/>
              </a:cxn>
            </a:cxnLst>
            <a:rect l="T0" t="T1" r="T2" b="T3"/>
            <a:pathLst>
              <a:path w="29090" h="21600">
                <a:moveTo>
                  <a:pt x="15610" y="0"/>
                </a:moveTo>
                <a:cubicBezTo>
                  <a:pt x="6989" y="0"/>
                  <a:pt x="0" y="5312"/>
                  <a:pt x="0" y="11865"/>
                </a:cubicBezTo>
                <a:lnTo>
                  <a:pt x="0" y="20535"/>
                </a:lnTo>
                <a:cubicBezTo>
                  <a:pt x="0" y="21123"/>
                  <a:pt x="6989" y="21600"/>
                  <a:pt x="15610" y="21600"/>
                </a:cubicBezTo>
                <a:lnTo>
                  <a:pt x="28025" y="21600"/>
                </a:lnTo>
                <a:cubicBezTo>
                  <a:pt x="28613" y="21600"/>
                  <a:pt x="29090" y="21123"/>
                  <a:pt x="29090" y="20535"/>
                </a:cubicBezTo>
                <a:lnTo>
                  <a:pt x="29090" y="11865"/>
                </a:lnTo>
                <a:cubicBezTo>
                  <a:pt x="29090" y="5312"/>
                  <a:pt x="28613" y="0"/>
                  <a:pt x="28025" y="0"/>
                </a:cubicBezTo>
                <a:close/>
              </a:path>
            </a:pathLst>
          </a:custGeom>
          <a:solidFill>
            <a:srgbClr val="FFFFFF"/>
          </a:solidFill>
          <a:ln w="6480">
            <a:solidFill>
              <a:srgbClr val="000000"/>
            </a:solidFill>
            <a:round/>
            <a:headEnd/>
            <a:tailEnd/>
          </a:ln>
          <a:effectLst/>
        </p:spPr>
        <p:txBody>
          <a:bodyPr wrap="none" anchor="ctr"/>
          <a:lstStyle/>
          <a:p>
            <a:endParaRPr lang="es-ES"/>
          </a:p>
        </p:txBody>
      </p:sp>
      <p:sp>
        <p:nvSpPr>
          <p:cNvPr id="10243" name="Rectangle 3"/>
          <p:cNvSpPr>
            <a:spLocks noGrp="1" noChangeArrowheads="1"/>
          </p:cNvSpPr>
          <p:nvPr>
            <p:ph type="title"/>
          </p:nvPr>
        </p:nvSpPr>
        <p:spPr bwMode="auto">
          <a:xfrm>
            <a:off x="914400" y="4900613"/>
            <a:ext cx="7313613" cy="520700"/>
          </a:xfrm>
          <a:prstGeom prst="rect">
            <a:avLst/>
          </a:prstGeom>
          <a:noFill/>
          <a:ln w="12600">
            <a:noFill/>
            <a:round/>
            <a:headEnd/>
            <a:tailEnd/>
          </a:ln>
          <a:effectLst/>
        </p:spPr>
        <p:txBody>
          <a:bodyPr vert="horz" wrap="square" lIns="91440" tIns="45720" rIns="91440" bIns="91440" numCol="1" anchor="ctr" anchorCtr="0" compatLnSpc="1">
            <a:prstTxWarp prst="textNoShape">
              <a:avLst/>
            </a:prstTxWarp>
          </a:bodyPr>
          <a:lstStyle/>
          <a:p>
            <a:pPr lvl="0"/>
            <a:r>
              <a:rPr lang="en-GB" smtClean="0"/>
              <a:t>Haga clic para modificar el estilo de título del patrón</a:t>
            </a:r>
          </a:p>
        </p:txBody>
      </p:sp>
      <p:sp>
        <p:nvSpPr>
          <p:cNvPr id="10244" name="Rectangle 4"/>
          <p:cNvSpPr>
            <a:spLocks noGrp="1" noChangeArrowheads="1"/>
          </p:cNvSpPr>
          <p:nvPr>
            <p:ph type="body" idx="1"/>
          </p:nvPr>
        </p:nvSpPr>
        <p:spPr bwMode="auto">
          <a:xfrm>
            <a:off x="914400" y="5445125"/>
            <a:ext cx="7313613" cy="684213"/>
          </a:xfrm>
          <a:prstGeom prst="rect">
            <a:avLst/>
          </a:prstGeom>
          <a:noFill/>
          <a:ln w="12600">
            <a:noFill/>
            <a:round/>
            <a:headEnd/>
            <a:tailEnd/>
          </a:ln>
          <a:effectLst/>
        </p:spPr>
        <p:txBody>
          <a:bodyPr vert="horz" wrap="square" lIns="91440" tIns="45720" rIns="91440" bIns="45720" numCol="1" anchor="t" anchorCtr="0" compatLnSpc="1">
            <a:prstTxWarp prst="textNoShape">
              <a:avLst/>
            </a:prstTxWarp>
          </a:bodyPr>
          <a:lstStyle/>
          <a:p>
            <a:pPr lvl="0"/>
            <a:r>
              <a:rPr lang="en-GB" smtClean="0"/>
              <a:t>Haga clic para modificar el estilo de texto del patrón</a:t>
            </a:r>
          </a:p>
        </p:txBody>
      </p:sp>
      <p:sp>
        <p:nvSpPr>
          <p:cNvPr id="10245" name="Rectangle 5"/>
          <p:cNvSpPr>
            <a:spLocks noGrp="1" noChangeArrowheads="1"/>
          </p:cNvSpPr>
          <p:nvPr>
            <p:ph type="dt"/>
          </p:nvPr>
        </p:nvSpPr>
        <p:spPr bwMode="auto">
          <a:xfrm>
            <a:off x="6172200" y="6191250"/>
            <a:ext cx="2474913" cy="47466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algn="r" hangingPunct="1">
              <a:lnSpc>
                <a:spcPct val="100000"/>
              </a:lnSpc>
              <a:tabLst>
                <a:tab pos="723900" algn="l"/>
                <a:tab pos="1447800" algn="l"/>
                <a:tab pos="2171700" algn="l"/>
              </a:tabLst>
              <a:defRPr sz="1400">
                <a:solidFill>
                  <a:srgbClr val="4E5B6F"/>
                </a:solidFill>
                <a:cs typeface="Arial Unicode MS" charset="0"/>
              </a:defRPr>
            </a:lvl1pPr>
          </a:lstStyle>
          <a:p>
            <a:r>
              <a:rPr lang="es-ES"/>
              <a:t>13/10/12</a:t>
            </a:r>
          </a:p>
        </p:txBody>
      </p:sp>
      <p:sp>
        <p:nvSpPr>
          <p:cNvPr id="10246" name="Rectangle 6"/>
          <p:cNvSpPr>
            <a:spLocks noGrp="1" noChangeArrowheads="1"/>
          </p:cNvSpPr>
          <p:nvPr>
            <p:ph type="ftr"/>
          </p:nvPr>
        </p:nvSpPr>
        <p:spPr bwMode="auto">
          <a:xfrm>
            <a:off x="914400" y="6172200"/>
            <a:ext cx="3884613" cy="455613"/>
          </a:xfrm>
          <a:prstGeom prst="rect">
            <a:avLst/>
          </a:prstGeom>
          <a:noFill/>
          <a:ln w="12600">
            <a:noFill/>
            <a:round/>
            <a:headEnd/>
            <a:tailEnd/>
          </a:ln>
          <a:effectLst/>
        </p:spPr>
        <p:txBody>
          <a:bodyPr vert="horz" wrap="square" lIns="91440" tIns="45720" rIns="91440" bIns="45720" numCol="1" anchor="ctr" anchorCtr="0" compatLnSpc="1">
            <a:prstTxWarp prst="textNoShape">
              <a:avLst/>
            </a:prstTxWarp>
          </a:bodyPr>
          <a:lstStyle>
            <a:lvl1pPr hangingPunct="1">
              <a:lnSpc>
                <a:spcPct val="100000"/>
              </a:lnSpc>
              <a:tabLst>
                <a:tab pos="723900" algn="l"/>
                <a:tab pos="1447800" algn="l"/>
                <a:tab pos="2171700" algn="l"/>
                <a:tab pos="2895600" algn="l"/>
                <a:tab pos="3619500" algn="l"/>
              </a:tabLst>
              <a:defRPr sz="1400">
                <a:solidFill>
                  <a:srgbClr val="4E5B6F"/>
                </a:solidFill>
                <a:cs typeface="Arial Unicode MS" charset="0"/>
              </a:defRPr>
            </a:lvl1pPr>
          </a:lstStyle>
          <a:p>
            <a:r>
              <a:rPr lang="es-ES"/>
              <a:t>Carmen Andreu Gisbert – Dpto. Lengua Castellana y Literatura IES Miguel Catalán - Zaragoza</a:t>
            </a:r>
          </a:p>
        </p:txBody>
      </p:sp>
      <p:sp>
        <p:nvSpPr>
          <p:cNvPr id="10247" name="Rectangle 7"/>
          <p:cNvSpPr>
            <a:spLocks noGrp="1" noChangeArrowheads="1"/>
          </p:cNvSpPr>
          <p:nvPr>
            <p:ph type="sldNum"/>
          </p:nvPr>
        </p:nvSpPr>
        <p:spPr bwMode="auto">
          <a:xfrm>
            <a:off x="146050" y="6208713"/>
            <a:ext cx="455613" cy="455612"/>
          </a:xfrm>
          <a:prstGeom prst="rect">
            <a:avLst/>
          </a:prstGeom>
          <a:solidFill>
            <a:srgbClr val="7FD13B"/>
          </a:solidFill>
          <a:ln w="12600">
            <a:noFill/>
            <a:round/>
            <a:headEnd/>
            <a:tailEnd/>
          </a:ln>
          <a:effectLst/>
        </p:spPr>
        <p:txBody>
          <a:bodyPr vert="horz" wrap="square" lIns="0" tIns="0" rIns="0" bIns="0" numCol="1" anchor="ctr" anchorCtr="1" compatLnSpc="1">
            <a:prstTxWarp prst="textNoShape">
              <a:avLst/>
            </a:prstTxWarp>
          </a:bodyPr>
          <a:lstStyle>
            <a:lvl1pPr algn="ctr" hangingPunct="1">
              <a:lnSpc>
                <a:spcPct val="100000"/>
              </a:lnSpc>
              <a:defRPr sz="1400">
                <a:solidFill>
                  <a:srgbClr val="FFFFFF"/>
                </a:solidFill>
                <a:cs typeface="Arial Unicode MS" charset="0"/>
              </a:defRPr>
            </a:lvl1pPr>
          </a:lstStyle>
          <a:p>
            <a:fld id="{EE7E45F2-BAEA-47C6-9A80-7083304C250D}" type="slidenum">
              <a:rPr lang="es-ES"/>
              <a:pPr/>
              <a:t>‹Nº›</a:t>
            </a:fld>
            <a:endParaRPr lang="es-ES"/>
          </a:p>
        </p:txBody>
      </p:sp>
      <p:sp>
        <p:nvSpPr>
          <p:cNvPr id="10248" name="Freeform 8"/>
          <p:cNvSpPr>
            <a:spLocks noChangeArrowheads="1"/>
          </p:cNvSpPr>
          <p:nvPr/>
        </p:nvSpPr>
        <p:spPr bwMode="auto">
          <a:xfrm flipV="1">
            <a:off x="68263" y="4683125"/>
            <a:ext cx="9007475" cy="92075"/>
          </a:xfrm>
          <a:custGeom>
            <a:avLst/>
            <a:gdLst/>
            <a:ahLst/>
            <a:cxnLst>
              <a:cxn ang="0">
                <a:pos x="0" y="0"/>
              </a:cxn>
              <a:cxn ang="0">
                <a:pos x="21600" y="0"/>
              </a:cxn>
              <a:cxn ang="0">
                <a:pos x="21600" y="21600"/>
              </a:cxn>
              <a:cxn ang="0">
                <a:pos x="0" y="21600"/>
              </a:cxn>
            </a:cxnLst>
            <a:rect l="0" t="0" r="r" b="b"/>
            <a:pathLst>
              <a:path w="21600" h="21600">
                <a:moveTo>
                  <a:pt x="0" y="0"/>
                </a:moveTo>
                <a:lnTo>
                  <a:pt x="21600" y="0"/>
                </a:lnTo>
                <a:lnTo>
                  <a:pt x="21600" y="21600"/>
                </a:lnTo>
                <a:lnTo>
                  <a:pt x="0" y="21600"/>
                </a:lnTo>
                <a:close/>
              </a:path>
            </a:pathLst>
          </a:custGeom>
          <a:solidFill>
            <a:srgbClr val="7FD13B"/>
          </a:solidFill>
          <a:ln w="9525">
            <a:noFill/>
            <a:round/>
            <a:headEnd/>
            <a:tailEnd/>
          </a:ln>
          <a:effectLst/>
        </p:spPr>
        <p:txBody>
          <a:bodyPr wrap="none" anchor="ctr"/>
          <a:lstStyle/>
          <a:p>
            <a:endParaRPr lang="es-ES"/>
          </a:p>
        </p:txBody>
      </p:sp>
      <p:sp>
        <p:nvSpPr>
          <p:cNvPr id="10249" name="Freeform 9"/>
          <p:cNvSpPr>
            <a:spLocks noChangeArrowheads="1"/>
          </p:cNvSpPr>
          <p:nvPr/>
        </p:nvSpPr>
        <p:spPr bwMode="auto">
          <a:xfrm>
            <a:off x="68263" y="4649788"/>
            <a:ext cx="9005887" cy="46037"/>
          </a:xfrm>
          <a:custGeom>
            <a:avLst/>
            <a:gdLst/>
            <a:ahLst/>
            <a:cxnLst>
              <a:cxn ang="0">
                <a:pos x="0" y="0"/>
              </a:cxn>
              <a:cxn ang="0">
                <a:pos x="21600" y="0"/>
              </a:cxn>
              <a:cxn ang="0">
                <a:pos x="21600" y="21600"/>
              </a:cxn>
              <a:cxn ang="0">
                <a:pos x="0" y="21600"/>
              </a:cxn>
            </a:cxnLst>
            <a:rect l="0" t="0" r="r" b="b"/>
            <a:pathLst>
              <a:path w="21600" h="21600">
                <a:moveTo>
                  <a:pt x="0" y="0"/>
                </a:moveTo>
                <a:lnTo>
                  <a:pt x="21600" y="0"/>
                </a:lnTo>
                <a:lnTo>
                  <a:pt x="21600" y="21600"/>
                </a:lnTo>
                <a:lnTo>
                  <a:pt x="0" y="21600"/>
                </a:lnTo>
                <a:close/>
              </a:path>
            </a:pathLst>
          </a:custGeom>
          <a:solidFill>
            <a:srgbClr val="C0E5AF"/>
          </a:solidFill>
          <a:ln w="9525">
            <a:noFill/>
            <a:round/>
            <a:headEnd/>
            <a:tailEnd/>
          </a:ln>
          <a:effectLst/>
        </p:spPr>
        <p:txBody>
          <a:bodyPr wrap="none" anchor="ctr"/>
          <a:lstStyle/>
          <a:p>
            <a:endParaRPr lang="es-ES"/>
          </a:p>
        </p:txBody>
      </p:sp>
      <p:sp>
        <p:nvSpPr>
          <p:cNvPr id="10250" name="Freeform 10"/>
          <p:cNvSpPr>
            <a:spLocks noChangeArrowheads="1"/>
          </p:cNvSpPr>
          <p:nvPr/>
        </p:nvSpPr>
        <p:spPr bwMode="auto">
          <a:xfrm>
            <a:off x="68263" y="4773613"/>
            <a:ext cx="9005887" cy="49212"/>
          </a:xfrm>
          <a:custGeom>
            <a:avLst/>
            <a:gdLst/>
            <a:ahLst/>
            <a:cxnLst>
              <a:cxn ang="0">
                <a:pos x="0" y="0"/>
              </a:cxn>
              <a:cxn ang="0">
                <a:pos x="21600" y="0"/>
              </a:cxn>
              <a:cxn ang="0">
                <a:pos x="21600" y="21600"/>
              </a:cxn>
              <a:cxn ang="0">
                <a:pos x="0" y="21600"/>
              </a:cxn>
            </a:cxnLst>
            <a:rect l="0" t="0" r="r" b="b"/>
            <a:pathLst>
              <a:path w="21600" h="21600">
                <a:moveTo>
                  <a:pt x="0" y="0"/>
                </a:moveTo>
                <a:lnTo>
                  <a:pt x="21600" y="0"/>
                </a:lnTo>
                <a:lnTo>
                  <a:pt x="21600" y="21600"/>
                </a:lnTo>
                <a:lnTo>
                  <a:pt x="0" y="21600"/>
                </a:lnTo>
                <a:close/>
              </a:path>
            </a:pathLst>
          </a:custGeom>
          <a:solidFill>
            <a:srgbClr val="738AC8"/>
          </a:solidFill>
          <a:ln w="9525">
            <a:noFill/>
            <a:round/>
            <a:headEnd/>
            <a:tailEnd/>
          </a:ln>
          <a:effectLst/>
        </p:spPr>
        <p:txBody>
          <a:bodyPr wrap="none" anchor="ctr"/>
          <a:lstStyle/>
          <a:p>
            <a:endParaRPr lang="es-ES"/>
          </a:p>
        </p:txBody>
      </p:sp>
      <p:sp>
        <p:nvSpPr>
          <p:cNvPr id="10251" name="Text Box 11"/>
          <p:cNvSpPr txBox="1">
            <a:spLocks noChangeArrowheads="1"/>
          </p:cNvSpPr>
          <p:nvPr/>
        </p:nvSpPr>
        <p:spPr bwMode="auto">
          <a:xfrm>
            <a:off x="68263" y="66675"/>
            <a:ext cx="9001125" cy="4581525"/>
          </a:xfrm>
          <a:prstGeom prst="rect">
            <a:avLst/>
          </a:prstGeom>
          <a:solidFill>
            <a:srgbClr val="D6ECFF"/>
          </a:solidFill>
          <a:ln w="6480">
            <a:solidFill>
              <a:srgbClr val="000000"/>
            </a:solidFill>
            <a:round/>
            <a:headEnd/>
            <a:tailEnd/>
          </a:ln>
          <a:effectLst/>
        </p:spPr>
        <p:txBody>
          <a:bodyPr/>
          <a:lstStyle/>
          <a:p>
            <a:pPr hangingPunct="1">
              <a:lnSpc>
                <a:spcPct val="100000"/>
              </a:lnSpc>
              <a:spcBef>
                <a:spcPts val="588"/>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s-ES" sz="3200">
                <a:solidFill>
                  <a:srgbClr val="000000"/>
                </a:solidFill>
              </a:rPr>
              <a:t>Haga clic en el icono para agregar una imagen</a:t>
            </a:r>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hf sldNum="0" hdr="0"/>
  <p:txStyles>
    <p:titleStyle>
      <a:lvl1pPr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8.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8.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8.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8.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8.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78.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78.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78.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78.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7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8.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3.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73.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78.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73.xml"/><Relationship Id="rId4" Type="http://schemas.openxmlformats.org/officeDocument/2006/relationships/image" Target="../media/image12.jpeg"/></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0.png"/><Relationship Id="rId1" Type="http://schemas.openxmlformats.org/officeDocument/2006/relationships/slideLayout" Target="../slideLayouts/slideLayout73.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3.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78.xml"/><Relationship Id="rId5" Type="http://schemas.openxmlformats.org/officeDocument/2006/relationships/image" Target="../media/image15.jpeg"/><Relationship Id="rId4" Type="http://schemas.openxmlformats.org/officeDocument/2006/relationships/image" Target="../media/image14.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8.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78.xml"/></Relationships>
</file>

<file path=ppt/slides/_rels/slide2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0.png"/><Relationship Id="rId1" Type="http://schemas.openxmlformats.org/officeDocument/2006/relationships/slideLayout" Target="../slideLayouts/slideLayout7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8.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78.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78.xml"/><Relationship Id="rId4" Type="http://schemas.openxmlformats.org/officeDocument/2006/relationships/image" Target="../media/image18.png"/></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8.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1295400" y="3200400"/>
            <a:ext cx="6400800" cy="1600200"/>
          </a:xfrm>
          <a:prstGeom prst="rect">
            <a:avLst/>
          </a:prstGeom>
          <a:noFill/>
          <a:ln w="12600">
            <a:noFill/>
            <a:round/>
            <a:headEnd/>
            <a:tailEnd/>
          </a:ln>
          <a:effectLst/>
        </p:spPr>
        <p:txBody>
          <a:bodyPr anchorCtr="1"/>
          <a:lstStyle/>
          <a:p>
            <a:pPr algn="ctr" hangingPunct="1">
              <a:lnSpc>
                <a:spcPct val="100000"/>
              </a:lnSpc>
              <a:spcBef>
                <a:spcPts val="588"/>
              </a:spcBef>
              <a:tabLst>
                <a:tab pos="723900" algn="l"/>
                <a:tab pos="1447800" algn="l"/>
                <a:tab pos="2171700" algn="l"/>
                <a:tab pos="2895600" algn="l"/>
                <a:tab pos="3619500" algn="l"/>
                <a:tab pos="4343400" algn="l"/>
                <a:tab pos="5067300" algn="l"/>
                <a:tab pos="5791200" algn="l"/>
              </a:tabLst>
            </a:pPr>
            <a:r>
              <a:rPr lang="es-ES" sz="2600">
                <a:solidFill>
                  <a:srgbClr val="4E5B6F"/>
                </a:solidFill>
              </a:rPr>
              <a:t>LENGUA CASTELLANA Y LITERATURA</a:t>
            </a:r>
          </a:p>
          <a:p>
            <a:pPr algn="ctr" hangingPunct="1">
              <a:lnSpc>
                <a:spcPct val="100000"/>
              </a:lnSpc>
              <a:spcBef>
                <a:spcPts val="588"/>
              </a:spcBef>
              <a:tabLst>
                <a:tab pos="723900" algn="l"/>
                <a:tab pos="1447800" algn="l"/>
                <a:tab pos="2171700" algn="l"/>
                <a:tab pos="2895600" algn="l"/>
                <a:tab pos="3619500" algn="l"/>
                <a:tab pos="4343400" algn="l"/>
                <a:tab pos="5067300" algn="l"/>
                <a:tab pos="5791200" algn="l"/>
              </a:tabLst>
            </a:pPr>
            <a:endParaRPr lang="es-ES" sz="2600">
              <a:solidFill>
                <a:srgbClr val="4E5B6F"/>
              </a:solidFill>
            </a:endParaRPr>
          </a:p>
        </p:txBody>
      </p:sp>
      <p:sp>
        <p:nvSpPr>
          <p:cNvPr id="14338" name="Text Box 2"/>
          <p:cNvSpPr txBox="1">
            <a:spLocks noChangeArrowheads="1"/>
          </p:cNvSpPr>
          <p:nvPr/>
        </p:nvSpPr>
        <p:spPr bwMode="auto">
          <a:xfrm>
            <a:off x="457200" y="1506538"/>
            <a:ext cx="8229600" cy="1470025"/>
          </a:xfrm>
          <a:prstGeom prst="rect">
            <a:avLst/>
          </a:prstGeom>
          <a:noFill/>
          <a:ln w="12600">
            <a:noFill/>
            <a:round/>
            <a:headEnd/>
            <a:tailEnd/>
          </a:ln>
          <a:effectLst/>
        </p:spPr>
        <p:txBody>
          <a:bodyPr bIns="91440" anchor="ct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sz="4000">
                <a:solidFill>
                  <a:srgbClr val="FFFFFF"/>
                </a:solidFill>
              </a:rPr>
              <a:t> FIGURAS LITERARIAS. </a:t>
            </a:r>
          </a:p>
        </p:txBody>
      </p:sp>
      <p:sp>
        <p:nvSpPr>
          <p:cNvPr id="14339" name="Text Box 3"/>
          <p:cNvSpPr txBox="1">
            <a:spLocks noChangeArrowheads="1"/>
          </p:cNvSpPr>
          <p:nvPr/>
        </p:nvSpPr>
        <p:spPr bwMode="auto">
          <a:xfrm>
            <a:off x="146050" y="6210300"/>
            <a:ext cx="457200" cy="457200"/>
          </a:xfrm>
          <a:prstGeom prst="rect">
            <a:avLst/>
          </a:prstGeom>
          <a:solidFill>
            <a:srgbClr val="7FD13B"/>
          </a:solidFill>
          <a:ln w="9525">
            <a:noFill/>
            <a:round/>
            <a:headEnd/>
            <a:tailEnd/>
          </a:ln>
          <a:effectLst/>
        </p:spPr>
        <p:txBody>
          <a:bodyPr lIns="0" tIns="0" rIns="0" bIns="0" anchor="ctr" anchorCtr="1"/>
          <a:lstStyle/>
          <a:p>
            <a:pPr algn="ctr" hangingPunct="1">
              <a:lnSpc>
                <a:spcPct val="100000"/>
              </a:lnSpc>
            </a:pPr>
            <a:fld id="{F63F0C6B-2428-41AD-B9D2-FA4C5861F180}" type="slidenum">
              <a:rPr lang="es-ES" sz="1400">
                <a:solidFill>
                  <a:srgbClr val="FFFFFF"/>
                </a:solidFill>
              </a:rPr>
              <a:pPr algn="ctr" hangingPunct="1">
                <a:lnSpc>
                  <a:spcPct val="100000"/>
                </a:lnSpc>
              </a:pPr>
              <a:t>1</a:t>
            </a:fld>
            <a:endParaRPr lang="es-ES" sz="1400">
              <a:solidFill>
                <a:srgbClr val="FFFFFF"/>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146050" y="6210300"/>
            <a:ext cx="457200" cy="457200"/>
          </a:xfrm>
          <a:prstGeom prst="rect">
            <a:avLst/>
          </a:prstGeom>
          <a:solidFill>
            <a:srgbClr val="7FD13B"/>
          </a:solidFill>
          <a:ln w="9525">
            <a:noFill/>
            <a:round/>
            <a:headEnd/>
            <a:tailEnd/>
          </a:ln>
          <a:effectLst/>
        </p:spPr>
        <p:txBody>
          <a:bodyPr lIns="0" tIns="0" rIns="0" bIns="0" anchor="ctr" anchorCtr="1"/>
          <a:lstStyle/>
          <a:p>
            <a:pPr algn="ctr" hangingPunct="1">
              <a:lnSpc>
                <a:spcPct val="100000"/>
              </a:lnSpc>
            </a:pPr>
            <a:fld id="{546791E0-97EE-4EA4-A915-12A139934F86}" type="slidenum">
              <a:rPr lang="es-ES" sz="1400">
                <a:solidFill>
                  <a:srgbClr val="FFFFFF"/>
                </a:solidFill>
              </a:rPr>
              <a:pPr algn="ctr" hangingPunct="1">
                <a:lnSpc>
                  <a:spcPct val="100000"/>
                </a:lnSpc>
              </a:pPr>
              <a:t>10</a:t>
            </a:fld>
            <a:endParaRPr lang="es-ES" sz="1400">
              <a:solidFill>
                <a:srgbClr val="FFFFFF"/>
              </a:solidFill>
            </a:endParaRPr>
          </a:p>
        </p:txBody>
      </p:sp>
      <p:sp>
        <p:nvSpPr>
          <p:cNvPr id="20482" name="Text Box 2"/>
          <p:cNvSpPr txBox="1">
            <a:spLocks noChangeArrowheads="1"/>
          </p:cNvSpPr>
          <p:nvPr/>
        </p:nvSpPr>
        <p:spPr bwMode="auto">
          <a:xfrm>
            <a:off x="395288" y="188913"/>
            <a:ext cx="8280400" cy="366712"/>
          </a:xfrm>
          <a:prstGeom prst="rect">
            <a:avLst/>
          </a:prstGeom>
          <a:solidFill>
            <a:srgbClr val="738AC8"/>
          </a:solidFill>
          <a:ln w="12600">
            <a:solidFill>
              <a:srgbClr val="536492"/>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FFFFFF"/>
                </a:solidFill>
              </a:rPr>
              <a:t>FIGURAS LITERARIAS BASADAS EN EL CONTRASTE</a:t>
            </a:r>
          </a:p>
        </p:txBody>
      </p:sp>
      <p:sp>
        <p:nvSpPr>
          <p:cNvPr id="20483" name="Text Box 3"/>
          <p:cNvSpPr txBox="1">
            <a:spLocks noChangeArrowheads="1"/>
          </p:cNvSpPr>
          <p:nvPr/>
        </p:nvSpPr>
        <p:spPr bwMode="auto">
          <a:xfrm>
            <a:off x="395536" y="548680"/>
            <a:ext cx="8280920" cy="648073"/>
          </a:xfrm>
          <a:prstGeom prst="rect">
            <a:avLst/>
          </a:prstGeom>
          <a:solidFill>
            <a:srgbClr val="738AC8"/>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FFFFFF"/>
                </a:solidFill>
              </a:rPr>
              <a:t>PARADOJA</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FFFFFF"/>
                </a:solidFill>
              </a:rPr>
              <a:t>(plano léxico-semántico)</a:t>
            </a:r>
            <a:endParaRPr lang="es-ES" dirty="0">
              <a:solidFill>
                <a:srgbClr val="FFFFFF"/>
              </a:solidFill>
            </a:endParaRPr>
          </a:p>
        </p:txBody>
      </p:sp>
      <p:sp>
        <p:nvSpPr>
          <p:cNvPr id="20484" name="Text Box 4"/>
          <p:cNvSpPr txBox="1">
            <a:spLocks noChangeArrowheads="1"/>
          </p:cNvSpPr>
          <p:nvPr/>
        </p:nvSpPr>
        <p:spPr bwMode="auto">
          <a:xfrm>
            <a:off x="468313" y="1339850"/>
            <a:ext cx="8208962" cy="366713"/>
          </a:xfrm>
          <a:prstGeom prst="rect">
            <a:avLst/>
          </a:prstGeom>
          <a:blipFill dpi="0" rotWithShape="0">
            <a:blip r:embed="rId3"/>
            <a:srcRect/>
            <a:tile tx="0" ty="0" sx="100000" sy="100000" flip="none" algn="tl"/>
          </a:blipFill>
          <a:ln w="9360">
            <a:solidFill>
              <a:srgbClr val="576BA2"/>
            </a:solidFill>
            <a:round/>
            <a:headEnd/>
            <a:tailEnd/>
          </a:ln>
          <a:effectLst>
            <a:outerShdw dist="25560" dir="5400000" algn="ctr" rotWithShape="0">
              <a:srgbClr val="000000">
                <a:alpha val="50027"/>
              </a:srgbClr>
            </a:outerShdw>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Unión de dos o más ideas que parecen incompatibles pero no lo son.</a:t>
            </a:r>
          </a:p>
        </p:txBody>
      </p:sp>
      <p:sp>
        <p:nvSpPr>
          <p:cNvPr id="20485" name="Text Box 5"/>
          <p:cNvSpPr txBox="1">
            <a:spLocks noChangeArrowheads="1"/>
          </p:cNvSpPr>
          <p:nvPr/>
        </p:nvSpPr>
        <p:spPr bwMode="auto">
          <a:xfrm>
            <a:off x="1331913" y="1917700"/>
            <a:ext cx="6048375" cy="869950"/>
          </a:xfrm>
          <a:prstGeom prst="rect">
            <a:avLst/>
          </a:prstGeom>
          <a:solidFill>
            <a:srgbClr val="FFFFFF"/>
          </a:solidFill>
          <a:ln w="12600">
            <a:solidFill>
              <a:srgbClr val="738AC8"/>
            </a:solidFill>
            <a:round/>
            <a:headEnd/>
            <a:tailEnd/>
          </a:ln>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Lst>
            </a:pPr>
            <a:r>
              <a:rPr lang="es-ES" sz="1700">
                <a:solidFill>
                  <a:srgbClr val="000000"/>
                </a:solidFill>
              </a:rPr>
              <a:t>Si no te conozco, no he vivido;</a:t>
            </a:r>
          </a:p>
          <a:p>
            <a:pPr hangingPunct="1">
              <a:lnSpc>
                <a:spcPct val="100000"/>
              </a:lnSpc>
              <a:tabLst>
                <a:tab pos="723900" algn="l"/>
                <a:tab pos="1447800" algn="l"/>
                <a:tab pos="2171700" algn="l"/>
                <a:tab pos="2895600" algn="l"/>
                <a:tab pos="3619500" algn="l"/>
                <a:tab pos="4343400" algn="l"/>
                <a:tab pos="5067300" algn="l"/>
                <a:tab pos="5791200" algn="l"/>
              </a:tabLst>
            </a:pPr>
            <a:r>
              <a:rPr lang="es-ES" sz="1700">
                <a:solidFill>
                  <a:srgbClr val="000000"/>
                </a:solidFill>
              </a:rPr>
              <a:t>si muero sin conocerte, no muero, porque no he vivido.</a:t>
            </a:r>
          </a:p>
          <a:p>
            <a:pPr algn="r" hangingPunct="1">
              <a:lnSpc>
                <a:spcPct val="100000"/>
              </a:lnSpc>
              <a:tabLst>
                <a:tab pos="723900" algn="l"/>
                <a:tab pos="1447800" algn="l"/>
                <a:tab pos="2171700" algn="l"/>
                <a:tab pos="2895600" algn="l"/>
                <a:tab pos="3619500" algn="l"/>
                <a:tab pos="4343400" algn="l"/>
                <a:tab pos="5067300" algn="l"/>
                <a:tab pos="5791200" algn="l"/>
              </a:tabLst>
            </a:pPr>
            <a:r>
              <a:rPr lang="es-ES" sz="1700">
                <a:solidFill>
                  <a:srgbClr val="000000"/>
                </a:solidFill>
              </a:rPr>
              <a:t>Luis Cernuda</a:t>
            </a:r>
          </a:p>
        </p:txBody>
      </p:sp>
      <p:sp>
        <p:nvSpPr>
          <p:cNvPr id="20486" name="Text Box 6"/>
          <p:cNvSpPr txBox="1">
            <a:spLocks noChangeArrowheads="1"/>
          </p:cNvSpPr>
          <p:nvPr/>
        </p:nvSpPr>
        <p:spPr bwMode="auto">
          <a:xfrm>
            <a:off x="5940425" y="4005263"/>
            <a:ext cx="2736850" cy="1577975"/>
          </a:xfrm>
          <a:prstGeom prst="rect">
            <a:avLst/>
          </a:prstGeom>
          <a:solidFill>
            <a:srgbClr val="FFFFFF"/>
          </a:solidFill>
          <a:ln w="12600">
            <a:solidFill>
              <a:srgbClr val="738AC8"/>
            </a:solidFill>
            <a:round/>
            <a:headEnd/>
            <a:tailEnd/>
          </a:ln>
          <a:effectLst/>
        </p:spPr>
        <p:txBody>
          <a:bodyPr/>
          <a:lstStyle/>
          <a:p>
            <a:pPr hangingPunct="1">
              <a:lnSpc>
                <a:spcPct val="100000"/>
              </a:lnSpc>
              <a:spcBef>
                <a:spcPts val="400"/>
              </a:spcBef>
              <a:tabLst>
                <a:tab pos="723900" algn="l"/>
                <a:tab pos="1447800" algn="l"/>
                <a:tab pos="2171700" algn="l"/>
              </a:tabLst>
            </a:pPr>
            <a:r>
              <a:rPr lang="es-ES" sz="1600">
                <a:solidFill>
                  <a:srgbClr val="000000"/>
                </a:solidFill>
              </a:rPr>
              <a:t>Poned atención:</a:t>
            </a:r>
          </a:p>
          <a:p>
            <a:pPr hangingPunct="1">
              <a:lnSpc>
                <a:spcPct val="100000"/>
              </a:lnSpc>
              <a:spcBef>
                <a:spcPts val="400"/>
              </a:spcBef>
              <a:tabLst>
                <a:tab pos="723900" algn="l"/>
                <a:tab pos="1447800" algn="l"/>
                <a:tab pos="2171700" algn="l"/>
              </a:tabLst>
            </a:pPr>
            <a:r>
              <a:rPr lang="es-ES" sz="1600">
                <a:solidFill>
                  <a:srgbClr val="000000"/>
                </a:solidFill>
              </a:rPr>
              <a:t>un corazón solitario</a:t>
            </a:r>
          </a:p>
          <a:p>
            <a:pPr hangingPunct="1">
              <a:lnSpc>
                <a:spcPct val="100000"/>
              </a:lnSpc>
              <a:spcBef>
                <a:spcPts val="400"/>
              </a:spcBef>
              <a:tabLst>
                <a:tab pos="723900" algn="l"/>
                <a:tab pos="1447800" algn="l"/>
                <a:tab pos="2171700" algn="l"/>
              </a:tabLst>
            </a:pPr>
            <a:r>
              <a:rPr lang="es-ES" sz="1600">
                <a:solidFill>
                  <a:srgbClr val="000000"/>
                </a:solidFill>
              </a:rPr>
              <a:t>no es un corazón.</a:t>
            </a:r>
          </a:p>
          <a:p>
            <a:pPr hangingPunct="1">
              <a:lnSpc>
                <a:spcPct val="100000"/>
              </a:lnSpc>
              <a:spcBef>
                <a:spcPts val="400"/>
              </a:spcBef>
              <a:tabLst>
                <a:tab pos="723900" algn="l"/>
                <a:tab pos="1447800" algn="l"/>
                <a:tab pos="2171700" algn="l"/>
              </a:tabLst>
            </a:pPr>
            <a:r>
              <a:rPr lang="es-ES" sz="1600">
                <a:solidFill>
                  <a:srgbClr val="000000"/>
                </a:solidFill>
              </a:rPr>
              <a:t>		Antonio Machado</a:t>
            </a:r>
          </a:p>
        </p:txBody>
      </p:sp>
      <p:sp>
        <p:nvSpPr>
          <p:cNvPr id="20487" name="Text Box 7"/>
          <p:cNvSpPr txBox="1">
            <a:spLocks noChangeArrowheads="1"/>
          </p:cNvSpPr>
          <p:nvPr/>
        </p:nvSpPr>
        <p:spPr bwMode="auto">
          <a:xfrm>
            <a:off x="1908175" y="4868863"/>
            <a:ext cx="3024188" cy="1065212"/>
          </a:xfrm>
          <a:prstGeom prst="rect">
            <a:avLst/>
          </a:prstGeom>
          <a:solidFill>
            <a:srgbClr val="FFFFFF"/>
          </a:solidFill>
          <a:ln w="12600">
            <a:solidFill>
              <a:srgbClr val="738AC8"/>
            </a:solidFill>
            <a:round/>
            <a:headEnd/>
            <a:tailEnd/>
          </a:ln>
          <a:effectLst/>
        </p:spPr>
        <p:txBody>
          <a:bodyPr/>
          <a:lstStyle/>
          <a:p>
            <a:pPr hangingPunct="1">
              <a:lnSpc>
                <a:spcPct val="100000"/>
              </a:lnSpc>
              <a:tabLst>
                <a:tab pos="723900" algn="l"/>
                <a:tab pos="1447800" algn="l"/>
                <a:tab pos="2171700" algn="l"/>
                <a:tab pos="2895600" algn="l"/>
              </a:tabLst>
            </a:pPr>
            <a:r>
              <a:rPr lang="es-ES" sz="1600">
                <a:solidFill>
                  <a:srgbClr val="000000"/>
                </a:solidFill>
              </a:rPr>
              <a:t>Vivo sin vivir en mí</a:t>
            </a:r>
          </a:p>
          <a:p>
            <a:pPr hangingPunct="1">
              <a:lnSpc>
                <a:spcPct val="100000"/>
              </a:lnSpc>
              <a:tabLst>
                <a:tab pos="723900" algn="l"/>
                <a:tab pos="1447800" algn="l"/>
                <a:tab pos="2171700" algn="l"/>
                <a:tab pos="2895600" algn="l"/>
              </a:tabLst>
            </a:pPr>
            <a:r>
              <a:rPr lang="es-ES" sz="1600">
                <a:solidFill>
                  <a:srgbClr val="000000"/>
                </a:solidFill>
              </a:rPr>
              <a:t>y tan alta vida espero</a:t>
            </a:r>
          </a:p>
          <a:p>
            <a:pPr hangingPunct="1">
              <a:lnSpc>
                <a:spcPct val="100000"/>
              </a:lnSpc>
              <a:tabLst>
                <a:tab pos="723900" algn="l"/>
                <a:tab pos="1447800" algn="l"/>
                <a:tab pos="2171700" algn="l"/>
                <a:tab pos="2895600" algn="l"/>
              </a:tabLst>
            </a:pPr>
            <a:r>
              <a:rPr lang="es-ES" sz="1600">
                <a:solidFill>
                  <a:srgbClr val="000000"/>
                </a:solidFill>
              </a:rPr>
              <a:t>que muero porque no muero</a:t>
            </a:r>
          </a:p>
          <a:p>
            <a:pPr hangingPunct="1">
              <a:lnSpc>
                <a:spcPct val="100000"/>
              </a:lnSpc>
              <a:tabLst>
                <a:tab pos="723900" algn="l"/>
                <a:tab pos="1447800" algn="l"/>
                <a:tab pos="2171700" algn="l"/>
                <a:tab pos="2895600" algn="l"/>
              </a:tabLst>
            </a:pPr>
            <a:r>
              <a:rPr lang="es-ES" sz="1600">
                <a:solidFill>
                  <a:srgbClr val="000000"/>
                </a:solidFill>
              </a:rPr>
              <a:t>	Teresa de Jesús</a:t>
            </a:r>
          </a:p>
        </p:txBody>
      </p:sp>
      <p:sp>
        <p:nvSpPr>
          <p:cNvPr id="20488" name="Text Box 8"/>
          <p:cNvSpPr txBox="1">
            <a:spLocks noChangeArrowheads="1"/>
          </p:cNvSpPr>
          <p:nvPr/>
        </p:nvSpPr>
        <p:spPr bwMode="auto">
          <a:xfrm>
            <a:off x="1331913" y="2997200"/>
            <a:ext cx="6121400" cy="869950"/>
          </a:xfrm>
          <a:prstGeom prst="rect">
            <a:avLst/>
          </a:prstGeom>
          <a:solidFill>
            <a:srgbClr val="FFFFFF"/>
          </a:solidFill>
          <a:ln w="12600">
            <a:solidFill>
              <a:srgbClr val="738AC8"/>
            </a:solidFill>
            <a:round/>
            <a:headEnd/>
            <a:tailEnd/>
          </a:ln>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Lst>
            </a:pPr>
            <a:r>
              <a:rPr lang="es-ES" sz="1700">
                <a:solidFill>
                  <a:srgbClr val="000000"/>
                </a:solidFill>
              </a:rPr>
              <a:t>Libertad no conozco sino la libertad de estar preso en alguien</a:t>
            </a:r>
          </a:p>
          <a:p>
            <a:pPr hangingPunct="1">
              <a:lnSpc>
                <a:spcPct val="100000"/>
              </a:lnSpc>
              <a:tabLst>
                <a:tab pos="723900" algn="l"/>
                <a:tab pos="1447800" algn="l"/>
                <a:tab pos="2171700" algn="l"/>
                <a:tab pos="2895600" algn="l"/>
                <a:tab pos="3619500" algn="l"/>
                <a:tab pos="4343400" algn="l"/>
                <a:tab pos="5067300" algn="l"/>
                <a:tab pos="5791200" algn="l"/>
              </a:tabLst>
            </a:pPr>
            <a:r>
              <a:rPr lang="es-ES" sz="1700">
                <a:solidFill>
                  <a:srgbClr val="000000"/>
                </a:solidFill>
              </a:rPr>
              <a:t>Cuyo nombre no puedo oír sin escalofrío.</a:t>
            </a:r>
          </a:p>
          <a:p>
            <a:pPr hangingPunct="1">
              <a:lnSpc>
                <a:spcPct val="100000"/>
              </a:lnSpc>
              <a:tabLst>
                <a:tab pos="723900" algn="l"/>
                <a:tab pos="1447800" algn="l"/>
                <a:tab pos="2171700" algn="l"/>
                <a:tab pos="2895600" algn="l"/>
                <a:tab pos="3619500" algn="l"/>
                <a:tab pos="4343400" algn="l"/>
                <a:tab pos="5067300" algn="l"/>
                <a:tab pos="5791200" algn="l"/>
              </a:tabLst>
            </a:pPr>
            <a:r>
              <a:rPr lang="es-ES" sz="1700">
                <a:solidFill>
                  <a:srgbClr val="000000"/>
                </a:solidFill>
              </a:rPr>
              <a:t>					Luis Cernuda</a:t>
            </a:r>
          </a:p>
        </p:txBody>
      </p:sp>
      <p:sp>
        <p:nvSpPr>
          <p:cNvPr id="20489" name="Text Box 9"/>
          <p:cNvSpPr txBox="1">
            <a:spLocks noChangeArrowheads="1"/>
          </p:cNvSpPr>
          <p:nvPr/>
        </p:nvSpPr>
        <p:spPr bwMode="auto">
          <a:xfrm>
            <a:off x="252413" y="4005263"/>
            <a:ext cx="5535612" cy="577850"/>
          </a:xfrm>
          <a:prstGeom prst="rect">
            <a:avLst/>
          </a:prstGeom>
          <a:solidFill>
            <a:srgbClr val="FFFFFF"/>
          </a:solidFill>
          <a:ln w="12600">
            <a:solidFill>
              <a:srgbClr val="738AC8"/>
            </a:solidFill>
            <a:round/>
            <a:headEnd/>
            <a:tailEnd/>
          </a:ln>
          <a:effectLst/>
        </p:spPr>
        <p:txBody>
          <a:bodyPr/>
          <a:lstStyle/>
          <a:p>
            <a:pPr hangingPunct="1">
              <a:lnSpc>
                <a:spcPct val="100000"/>
              </a:lnSpc>
              <a:tabLst>
                <a:tab pos="723900" algn="l"/>
                <a:tab pos="1447800" algn="l"/>
                <a:tab pos="2171700" algn="l"/>
                <a:tab pos="2895600" algn="l"/>
                <a:tab pos="3619500" algn="l"/>
                <a:tab pos="4343400" algn="l"/>
                <a:tab pos="5067300" algn="l"/>
              </a:tabLst>
            </a:pPr>
            <a:r>
              <a:rPr lang="es-ES" sz="1600">
                <a:solidFill>
                  <a:srgbClr val="000000"/>
                </a:solidFill>
              </a:rPr>
              <a:t>La cantidad enorme de dinero que cuesta ser pobre</a:t>
            </a:r>
          </a:p>
          <a:p>
            <a:pPr hangingPunct="1">
              <a:lnSpc>
                <a:spcPct val="100000"/>
              </a:lnSpc>
              <a:tabLst>
                <a:tab pos="723900" algn="l"/>
                <a:tab pos="1447800" algn="l"/>
                <a:tab pos="2171700" algn="l"/>
                <a:tab pos="2895600" algn="l"/>
                <a:tab pos="3619500" algn="l"/>
                <a:tab pos="4343400" algn="l"/>
                <a:tab pos="5067300" algn="l"/>
              </a:tabLst>
            </a:pPr>
            <a:r>
              <a:rPr lang="es-ES" sz="1600">
                <a:solidFill>
                  <a:srgbClr val="000000"/>
                </a:solidFill>
              </a:rPr>
              <a:t>			César Vallejo</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146050" y="6210300"/>
            <a:ext cx="457200" cy="457200"/>
          </a:xfrm>
          <a:prstGeom prst="rect">
            <a:avLst/>
          </a:prstGeom>
          <a:solidFill>
            <a:srgbClr val="7FD13B"/>
          </a:solidFill>
          <a:ln w="9525">
            <a:noFill/>
            <a:round/>
            <a:headEnd/>
            <a:tailEnd/>
          </a:ln>
          <a:effectLst/>
        </p:spPr>
        <p:txBody>
          <a:bodyPr lIns="0" tIns="0" rIns="0" bIns="0" anchor="ctr" anchorCtr="1"/>
          <a:lstStyle/>
          <a:p>
            <a:pPr algn="ctr" hangingPunct="1">
              <a:lnSpc>
                <a:spcPct val="100000"/>
              </a:lnSpc>
            </a:pPr>
            <a:fld id="{0125ED69-42B1-43AF-BF7B-768FC5F74546}" type="slidenum">
              <a:rPr lang="es-ES" sz="1400">
                <a:solidFill>
                  <a:srgbClr val="FFFFFF"/>
                </a:solidFill>
              </a:rPr>
              <a:pPr algn="ctr" hangingPunct="1">
                <a:lnSpc>
                  <a:spcPct val="100000"/>
                </a:lnSpc>
              </a:pPr>
              <a:t>11</a:t>
            </a:fld>
            <a:endParaRPr lang="es-ES" sz="1400">
              <a:solidFill>
                <a:srgbClr val="FFFFFF"/>
              </a:solidFill>
            </a:endParaRPr>
          </a:p>
        </p:txBody>
      </p:sp>
      <p:sp>
        <p:nvSpPr>
          <p:cNvPr id="21506" name="Text Box 2"/>
          <p:cNvSpPr txBox="1">
            <a:spLocks noChangeArrowheads="1"/>
          </p:cNvSpPr>
          <p:nvPr/>
        </p:nvSpPr>
        <p:spPr bwMode="auto">
          <a:xfrm>
            <a:off x="395288" y="188913"/>
            <a:ext cx="8280400" cy="366712"/>
          </a:xfrm>
          <a:prstGeom prst="rect">
            <a:avLst/>
          </a:prstGeom>
          <a:solidFill>
            <a:srgbClr val="738AC8"/>
          </a:solidFill>
          <a:ln w="12600">
            <a:solidFill>
              <a:srgbClr val="536492"/>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FFFFFF"/>
                </a:solidFill>
              </a:rPr>
              <a:t>FIGURAS LITERARIAS BASADAS EN EL CONTRASTE</a:t>
            </a:r>
          </a:p>
        </p:txBody>
      </p:sp>
      <p:sp>
        <p:nvSpPr>
          <p:cNvPr id="21507" name="Text Box 3"/>
          <p:cNvSpPr txBox="1">
            <a:spLocks noChangeArrowheads="1"/>
          </p:cNvSpPr>
          <p:nvPr/>
        </p:nvSpPr>
        <p:spPr bwMode="auto">
          <a:xfrm>
            <a:off x="468313" y="548680"/>
            <a:ext cx="8208962" cy="654645"/>
          </a:xfrm>
          <a:prstGeom prst="rect">
            <a:avLst/>
          </a:prstGeom>
          <a:solidFill>
            <a:srgbClr val="738AC8"/>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FFFFFF"/>
                </a:solidFill>
              </a:rPr>
              <a:t>PARONOMASIA</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FFFFFF"/>
                </a:solidFill>
              </a:rPr>
              <a:t>(plano fónico)</a:t>
            </a:r>
            <a:endParaRPr lang="es-ES" dirty="0">
              <a:solidFill>
                <a:srgbClr val="FFFFFF"/>
              </a:solidFill>
            </a:endParaRPr>
          </a:p>
        </p:txBody>
      </p:sp>
      <p:sp>
        <p:nvSpPr>
          <p:cNvPr id="21508" name="Text Box 4"/>
          <p:cNvSpPr txBox="1">
            <a:spLocks noChangeArrowheads="1"/>
          </p:cNvSpPr>
          <p:nvPr/>
        </p:nvSpPr>
        <p:spPr bwMode="auto">
          <a:xfrm>
            <a:off x="468313" y="1339850"/>
            <a:ext cx="8208962" cy="639763"/>
          </a:xfrm>
          <a:prstGeom prst="rect">
            <a:avLst/>
          </a:prstGeom>
          <a:blipFill dpi="0" rotWithShape="0">
            <a:blip r:embed="rId3"/>
            <a:srcRect/>
            <a:tile tx="0" ty="0" sx="100000" sy="100000" flip="none" algn="tl"/>
          </a:blipFill>
          <a:ln w="9360">
            <a:solidFill>
              <a:srgbClr val="576BA2"/>
            </a:solidFill>
            <a:round/>
            <a:headEnd/>
            <a:tailEnd/>
          </a:ln>
          <a:effectLst>
            <a:outerShdw dist="25560" dir="5400000" algn="ctr" rotWithShape="0">
              <a:srgbClr val="000000">
                <a:alpha val="50027"/>
              </a:srgbClr>
            </a:outerShdw>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Se colocan próximas palabras de significante muy parecido, pero de significado diferente.</a:t>
            </a:r>
          </a:p>
        </p:txBody>
      </p:sp>
      <p:sp>
        <p:nvSpPr>
          <p:cNvPr id="21509" name="Text Box 5"/>
          <p:cNvSpPr txBox="1">
            <a:spLocks noChangeArrowheads="1"/>
          </p:cNvSpPr>
          <p:nvPr/>
        </p:nvSpPr>
        <p:spPr bwMode="auto">
          <a:xfrm>
            <a:off x="468313" y="2205038"/>
            <a:ext cx="5329237" cy="914400"/>
          </a:xfrm>
          <a:prstGeom prst="rect">
            <a:avLst/>
          </a:prstGeom>
          <a:solidFill>
            <a:srgbClr val="FFFFFF"/>
          </a:solidFill>
          <a:ln w="12600">
            <a:solidFill>
              <a:srgbClr val="738AC8"/>
            </a:solidFill>
            <a:round/>
            <a:headEnd/>
            <a:tailEnd/>
          </a:ln>
          <a:effectLst/>
        </p:spPr>
        <p:txBody>
          <a:bodyPr/>
          <a:lstStyle/>
          <a:p>
            <a:pPr hangingPunct="1">
              <a:lnSpc>
                <a:spcPct val="100000"/>
              </a:lnSpc>
              <a:tabLst>
                <a:tab pos="723900" algn="l"/>
                <a:tab pos="1447800" algn="l"/>
                <a:tab pos="2171700" algn="l"/>
                <a:tab pos="2895600" algn="l"/>
                <a:tab pos="3619500" algn="l"/>
                <a:tab pos="4343400" algn="l"/>
                <a:tab pos="5067300" algn="l"/>
              </a:tabLst>
            </a:pPr>
            <a:r>
              <a:rPr lang="es-ES">
                <a:solidFill>
                  <a:srgbClr val="FF0000"/>
                </a:solidFill>
              </a:rPr>
              <a:t>Presa</a:t>
            </a:r>
            <a:r>
              <a:rPr lang="es-ES">
                <a:solidFill>
                  <a:srgbClr val="000000"/>
                </a:solidFill>
              </a:rPr>
              <a:t>  del </a:t>
            </a:r>
            <a:r>
              <a:rPr lang="es-ES">
                <a:solidFill>
                  <a:srgbClr val="FF0000"/>
                </a:solidFill>
              </a:rPr>
              <a:t>piso, </a:t>
            </a:r>
            <a:r>
              <a:rPr lang="es-ES">
                <a:solidFill>
                  <a:srgbClr val="000000"/>
                </a:solidFill>
              </a:rPr>
              <a:t>sin</a:t>
            </a:r>
            <a:r>
              <a:rPr lang="es-ES">
                <a:solidFill>
                  <a:srgbClr val="FF0000"/>
                </a:solidFill>
              </a:rPr>
              <a:t> prisa</a:t>
            </a:r>
          </a:p>
          <a:p>
            <a:pPr hangingPunct="1">
              <a:lnSpc>
                <a:spcPct val="100000"/>
              </a:lnSpc>
              <a:tabLst>
                <a:tab pos="723900" algn="l"/>
                <a:tab pos="1447800" algn="l"/>
                <a:tab pos="2171700" algn="l"/>
                <a:tab pos="2895600" algn="l"/>
                <a:tab pos="3619500" algn="l"/>
                <a:tab pos="4343400" algn="l"/>
                <a:tab pos="5067300" algn="l"/>
              </a:tabLst>
            </a:pPr>
            <a:r>
              <a:rPr lang="es-ES">
                <a:solidFill>
                  <a:srgbClr val="FF0000"/>
                </a:solidFill>
              </a:rPr>
              <a:t>pasa</a:t>
            </a:r>
            <a:r>
              <a:rPr lang="es-ES">
                <a:solidFill>
                  <a:srgbClr val="000000"/>
                </a:solidFill>
              </a:rPr>
              <a:t> una vida de </a:t>
            </a:r>
            <a:r>
              <a:rPr lang="es-ES">
                <a:solidFill>
                  <a:srgbClr val="FF0000"/>
                </a:solidFill>
              </a:rPr>
              <a:t>prosa</a:t>
            </a:r>
          </a:p>
          <a:p>
            <a:pPr algn="r" hangingPunct="1">
              <a:lnSpc>
                <a:spcPct val="100000"/>
              </a:lnSpc>
              <a:tabLst>
                <a:tab pos="723900" algn="l"/>
                <a:tab pos="1447800" algn="l"/>
                <a:tab pos="2171700" algn="l"/>
                <a:tab pos="2895600" algn="l"/>
                <a:tab pos="3619500" algn="l"/>
                <a:tab pos="4343400" algn="l"/>
                <a:tab pos="5067300" algn="l"/>
              </a:tabLst>
            </a:pPr>
            <a:r>
              <a:rPr lang="es-ES">
                <a:solidFill>
                  <a:srgbClr val="000000"/>
                </a:solidFill>
              </a:rPr>
              <a:t>(Miguel de Unamuno)</a:t>
            </a:r>
          </a:p>
        </p:txBody>
      </p:sp>
      <p:pic>
        <p:nvPicPr>
          <p:cNvPr id="21510" name="Picture 6"/>
          <p:cNvPicPr>
            <a:picLocks noChangeAspect="1" noChangeArrowheads="1"/>
          </p:cNvPicPr>
          <p:nvPr/>
        </p:nvPicPr>
        <p:blipFill>
          <a:blip r:embed="rId4" cstate="print"/>
          <a:srcRect/>
          <a:stretch>
            <a:fillRect/>
          </a:stretch>
        </p:blipFill>
        <p:spPr bwMode="auto">
          <a:xfrm>
            <a:off x="6011863" y="2205038"/>
            <a:ext cx="2425700" cy="3082925"/>
          </a:xfrm>
          <a:prstGeom prst="rect">
            <a:avLst/>
          </a:prstGeom>
          <a:noFill/>
          <a:ln w="12600">
            <a:noFill/>
            <a:round/>
            <a:headEnd/>
            <a:tailEnd/>
          </a:ln>
          <a:effectLst/>
        </p:spPr>
      </p:pic>
      <p:sp>
        <p:nvSpPr>
          <p:cNvPr id="21511" name="Text Box 7"/>
          <p:cNvSpPr txBox="1">
            <a:spLocks noChangeArrowheads="1"/>
          </p:cNvSpPr>
          <p:nvPr/>
        </p:nvSpPr>
        <p:spPr bwMode="auto">
          <a:xfrm>
            <a:off x="684213" y="4076700"/>
            <a:ext cx="4752975" cy="366713"/>
          </a:xfrm>
          <a:prstGeom prst="rect">
            <a:avLst/>
          </a:prstGeom>
          <a:noFill/>
          <a:ln w="9525">
            <a:noFill/>
            <a:round/>
            <a:headEnd/>
            <a:tailEnd/>
          </a:ln>
          <a:effectLst/>
        </p:spPr>
        <p:txBody>
          <a:bodyPr/>
          <a:lstStyle/>
          <a:p>
            <a:pPr hangingPunct="1">
              <a:lnSpc>
                <a:spcPct val="100000"/>
              </a:lnSpc>
              <a:tabLst>
                <a:tab pos="723900" algn="l"/>
                <a:tab pos="1447800" algn="l"/>
                <a:tab pos="2171700" algn="l"/>
                <a:tab pos="2895600" algn="l"/>
                <a:tab pos="3619500" algn="l"/>
                <a:tab pos="4343400" algn="l"/>
              </a:tabLst>
            </a:pPr>
            <a:r>
              <a:rPr lang="es-ES">
                <a:solidFill>
                  <a:srgbClr val="000000"/>
                </a:solidFill>
              </a:rPr>
              <a:t>Ternera gallega: la </a:t>
            </a:r>
            <a:r>
              <a:rPr lang="es-ES">
                <a:solidFill>
                  <a:srgbClr val="FF0000"/>
                </a:solidFill>
              </a:rPr>
              <a:t>carne </a:t>
            </a:r>
            <a:r>
              <a:rPr lang="es-ES">
                <a:solidFill>
                  <a:srgbClr val="000000"/>
                </a:solidFill>
              </a:rPr>
              <a:t>con </a:t>
            </a:r>
            <a:r>
              <a:rPr lang="es-ES">
                <a:solidFill>
                  <a:srgbClr val="CC0000"/>
                </a:solidFill>
              </a:rPr>
              <a:t>carné</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146050" y="6210300"/>
            <a:ext cx="457200" cy="457200"/>
          </a:xfrm>
          <a:prstGeom prst="rect">
            <a:avLst/>
          </a:prstGeom>
          <a:solidFill>
            <a:srgbClr val="7FD13B"/>
          </a:solidFill>
          <a:ln w="9525">
            <a:noFill/>
            <a:round/>
            <a:headEnd/>
            <a:tailEnd/>
          </a:ln>
          <a:effectLst/>
        </p:spPr>
        <p:txBody>
          <a:bodyPr lIns="0" tIns="0" rIns="0" bIns="0" anchor="ctr" anchorCtr="1"/>
          <a:lstStyle/>
          <a:p>
            <a:pPr algn="ctr" hangingPunct="1">
              <a:lnSpc>
                <a:spcPct val="100000"/>
              </a:lnSpc>
            </a:pPr>
            <a:fld id="{19F549AC-D3D2-4FB4-81E8-3F97DFFFF72E}" type="slidenum">
              <a:rPr lang="es-ES" sz="1400">
                <a:solidFill>
                  <a:srgbClr val="FFFFFF"/>
                </a:solidFill>
              </a:rPr>
              <a:pPr algn="ctr" hangingPunct="1">
                <a:lnSpc>
                  <a:spcPct val="100000"/>
                </a:lnSpc>
              </a:pPr>
              <a:t>12</a:t>
            </a:fld>
            <a:endParaRPr lang="es-ES" sz="1400">
              <a:solidFill>
                <a:srgbClr val="FFFFFF"/>
              </a:solidFill>
            </a:endParaRPr>
          </a:p>
        </p:txBody>
      </p:sp>
      <p:sp>
        <p:nvSpPr>
          <p:cNvPr id="22530" name="Text Box 2"/>
          <p:cNvSpPr txBox="1">
            <a:spLocks noChangeArrowheads="1"/>
          </p:cNvSpPr>
          <p:nvPr/>
        </p:nvSpPr>
        <p:spPr bwMode="auto">
          <a:xfrm>
            <a:off x="395288" y="188913"/>
            <a:ext cx="8280400" cy="366712"/>
          </a:xfrm>
          <a:prstGeom prst="rect">
            <a:avLst/>
          </a:prstGeom>
          <a:solidFill>
            <a:srgbClr val="738AC8"/>
          </a:solidFill>
          <a:ln w="12600">
            <a:solidFill>
              <a:srgbClr val="536492"/>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FFFFFF"/>
                </a:solidFill>
              </a:rPr>
              <a:t>FIGURAS LITERARIAS BASADAS EN EL CONTRASTE</a:t>
            </a:r>
          </a:p>
        </p:txBody>
      </p:sp>
      <p:sp>
        <p:nvSpPr>
          <p:cNvPr id="22531" name="Text Box 3"/>
          <p:cNvSpPr txBox="1">
            <a:spLocks noChangeArrowheads="1"/>
          </p:cNvSpPr>
          <p:nvPr/>
        </p:nvSpPr>
        <p:spPr bwMode="auto">
          <a:xfrm>
            <a:off x="467544" y="620688"/>
            <a:ext cx="8208962" cy="648072"/>
          </a:xfrm>
          <a:prstGeom prst="rect">
            <a:avLst/>
          </a:prstGeom>
          <a:solidFill>
            <a:srgbClr val="738AC8"/>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FFFFFF"/>
                </a:solidFill>
              </a:rPr>
              <a:t>QUIASMO</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FFFFFF"/>
                </a:solidFill>
              </a:rPr>
              <a:t>(plano morfosintáctico)</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FFFFFF"/>
                </a:solidFill>
              </a:rPr>
              <a:t>p</a:t>
            </a:r>
            <a:endParaRPr lang="es-ES" dirty="0">
              <a:solidFill>
                <a:srgbClr val="FFFFFF"/>
              </a:solidFill>
            </a:endParaRPr>
          </a:p>
        </p:txBody>
      </p:sp>
      <p:sp>
        <p:nvSpPr>
          <p:cNvPr id="22532" name="Text Box 4"/>
          <p:cNvSpPr txBox="1">
            <a:spLocks noChangeArrowheads="1"/>
          </p:cNvSpPr>
          <p:nvPr/>
        </p:nvSpPr>
        <p:spPr bwMode="auto">
          <a:xfrm>
            <a:off x="468313" y="1339850"/>
            <a:ext cx="8208962" cy="366713"/>
          </a:xfrm>
          <a:prstGeom prst="rect">
            <a:avLst/>
          </a:prstGeom>
          <a:blipFill dpi="0" rotWithShape="0">
            <a:blip r:embed="rId3"/>
            <a:srcRect/>
            <a:tile tx="0" ty="0" sx="100000" sy="100000" flip="none" algn="tl"/>
          </a:blipFill>
          <a:ln w="9360">
            <a:solidFill>
              <a:srgbClr val="576BA2"/>
            </a:solidFill>
            <a:round/>
            <a:headEnd/>
            <a:tailEnd/>
          </a:ln>
          <a:effectLst>
            <a:outerShdw dist="25560" dir="5400000" algn="ctr" rotWithShape="0">
              <a:srgbClr val="000000">
                <a:alpha val="50027"/>
              </a:srgbClr>
            </a:outerShdw>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Se emplea una misma estructura sintáctica, pero en orden inverso o cruzado.</a:t>
            </a:r>
          </a:p>
        </p:txBody>
      </p:sp>
      <p:sp>
        <p:nvSpPr>
          <p:cNvPr id="22533" name="Text Box 5"/>
          <p:cNvSpPr txBox="1">
            <a:spLocks noChangeArrowheads="1"/>
          </p:cNvSpPr>
          <p:nvPr/>
        </p:nvSpPr>
        <p:spPr bwMode="auto">
          <a:xfrm>
            <a:off x="755650" y="1989138"/>
            <a:ext cx="7345363" cy="914400"/>
          </a:xfrm>
          <a:prstGeom prst="rect">
            <a:avLst/>
          </a:prstGeom>
          <a:solidFill>
            <a:srgbClr val="FFFFFF"/>
          </a:solidFill>
          <a:ln w="12600">
            <a:solidFill>
              <a:srgbClr val="738AC8"/>
            </a:solidFill>
            <a:round/>
            <a:headEnd/>
            <a:tailEnd/>
          </a:ln>
          <a:effectLst/>
        </p:spPr>
        <p:txBody>
          <a:bodyPr/>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Del   </a:t>
            </a:r>
            <a:r>
              <a:rPr lang="es-ES" u="sng">
                <a:solidFill>
                  <a:srgbClr val="FF0000"/>
                </a:solidFill>
              </a:rPr>
              <a:t>suelo</a:t>
            </a:r>
            <a:r>
              <a:rPr lang="es-ES">
                <a:solidFill>
                  <a:srgbClr val="000000"/>
                </a:solidFill>
              </a:rPr>
              <a:t>   </a:t>
            </a:r>
            <a:r>
              <a:rPr lang="es-ES" u="sng">
                <a:solidFill>
                  <a:srgbClr val="3F6D19"/>
                </a:solidFill>
              </a:rPr>
              <a:t>gris</a:t>
            </a:r>
            <a:r>
              <a:rPr lang="es-ES">
                <a:solidFill>
                  <a:srgbClr val="000000"/>
                </a:solidFill>
              </a:rPr>
              <a:t>    y   de la    </a:t>
            </a:r>
            <a:r>
              <a:rPr lang="es-ES" u="sng">
                <a:solidFill>
                  <a:srgbClr val="3F6D19"/>
                </a:solidFill>
              </a:rPr>
              <a:t>parda</a:t>
            </a:r>
            <a:r>
              <a:rPr lang="es-ES">
                <a:solidFill>
                  <a:srgbClr val="000000"/>
                </a:solidFill>
              </a:rPr>
              <a:t>   </a:t>
            </a:r>
            <a:r>
              <a:rPr lang="es-ES" u="sng">
                <a:solidFill>
                  <a:srgbClr val="FF0000"/>
                </a:solidFill>
              </a:rPr>
              <a:t>tierra</a:t>
            </a:r>
            <a:r>
              <a:rPr lang="es-ES">
                <a:solidFill>
                  <a:srgbClr val="000000"/>
                </a:solidFill>
              </a:rPr>
              <a:t>.</a:t>
            </a: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		  </a:t>
            </a:r>
            <a:r>
              <a:rPr lang="es-ES">
                <a:solidFill>
                  <a:srgbClr val="FF0000"/>
                </a:solidFill>
              </a:rPr>
              <a:t> sust</a:t>
            </a:r>
            <a:r>
              <a:rPr lang="es-ES">
                <a:solidFill>
                  <a:srgbClr val="000000"/>
                </a:solidFill>
              </a:rPr>
              <a:t>.   </a:t>
            </a:r>
            <a:r>
              <a:rPr lang="es-ES">
                <a:solidFill>
                  <a:srgbClr val="3F6D19"/>
                </a:solidFill>
              </a:rPr>
              <a:t>adj.                      adj.</a:t>
            </a:r>
            <a:r>
              <a:rPr lang="es-ES">
                <a:solidFill>
                  <a:srgbClr val="FF0000"/>
                </a:solidFill>
              </a:rPr>
              <a:t>      sust</a:t>
            </a:r>
            <a:r>
              <a:rPr lang="es-ES">
                <a:solidFill>
                  <a:srgbClr val="000000"/>
                </a:solidFill>
              </a:rPr>
              <a:t>.                   </a:t>
            </a:r>
          </a:p>
          <a:p>
            <a:pPr algn="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Blas de Otero</a:t>
            </a:r>
          </a:p>
        </p:txBody>
      </p:sp>
      <p:sp>
        <p:nvSpPr>
          <p:cNvPr id="22534" name="Text Box 6"/>
          <p:cNvSpPr txBox="1">
            <a:spLocks noChangeArrowheads="1"/>
          </p:cNvSpPr>
          <p:nvPr/>
        </p:nvSpPr>
        <p:spPr bwMode="auto">
          <a:xfrm>
            <a:off x="755650" y="3213100"/>
            <a:ext cx="7345363" cy="914400"/>
          </a:xfrm>
          <a:prstGeom prst="rect">
            <a:avLst/>
          </a:prstGeom>
          <a:solidFill>
            <a:srgbClr val="FFFFFF"/>
          </a:solidFill>
          <a:ln w="12600">
            <a:solidFill>
              <a:srgbClr val="738AC8"/>
            </a:solidFill>
            <a:round/>
            <a:headEnd/>
            <a:tailEnd/>
          </a:ln>
          <a:effectLst/>
        </p:spPr>
        <p:txBody>
          <a:bodyPr/>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a:t>
            </a:r>
            <a:r>
              <a:rPr lang="es-ES" u="sng">
                <a:solidFill>
                  <a:srgbClr val="FF0000"/>
                </a:solidFill>
              </a:rPr>
              <a:t>el   cómo</a:t>
            </a:r>
            <a:r>
              <a:rPr lang="es-ES">
                <a:solidFill>
                  <a:srgbClr val="FF0000"/>
                </a:solidFill>
              </a:rPr>
              <a:t>   </a:t>
            </a:r>
            <a:r>
              <a:rPr lang="es-ES" u="sng">
                <a:solidFill>
                  <a:srgbClr val="0082A5"/>
                </a:solidFill>
              </a:rPr>
              <a:t>qué    sencillo </a:t>
            </a:r>
            <a:r>
              <a:rPr lang="es-ES">
                <a:solidFill>
                  <a:srgbClr val="000000"/>
                </a:solidFill>
              </a:rPr>
              <a:t>,  </a:t>
            </a:r>
            <a:r>
              <a:rPr lang="es-ES" u="sng">
                <a:solidFill>
                  <a:srgbClr val="0082A5"/>
                </a:solidFill>
              </a:rPr>
              <a:t>qué  fulminante</a:t>
            </a:r>
            <a:r>
              <a:rPr lang="es-ES">
                <a:solidFill>
                  <a:srgbClr val="000000"/>
                </a:solidFill>
              </a:rPr>
              <a:t>    </a:t>
            </a:r>
            <a:r>
              <a:rPr lang="es-ES" u="sng">
                <a:solidFill>
                  <a:srgbClr val="FF0000"/>
                </a:solidFill>
              </a:rPr>
              <a:t>el cuándo</a:t>
            </a:r>
            <a:r>
              <a:rPr lang="es-ES">
                <a:solidFill>
                  <a:srgbClr val="000000"/>
                </a:solidFill>
              </a:rPr>
              <a:t>!</a:t>
            </a: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                     1                 2                           2                     1</a:t>
            </a:r>
          </a:p>
          <a:p>
            <a:pPr algn="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César Vallejo</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Text Box 1"/>
          <p:cNvSpPr txBox="1">
            <a:spLocks noChangeArrowheads="1"/>
          </p:cNvSpPr>
          <p:nvPr/>
        </p:nvSpPr>
        <p:spPr bwMode="auto">
          <a:xfrm>
            <a:off x="146050" y="6210300"/>
            <a:ext cx="457200" cy="457200"/>
          </a:xfrm>
          <a:prstGeom prst="rect">
            <a:avLst/>
          </a:prstGeom>
          <a:solidFill>
            <a:srgbClr val="7FD13B"/>
          </a:solidFill>
          <a:ln w="9525">
            <a:noFill/>
            <a:round/>
            <a:headEnd/>
            <a:tailEnd/>
          </a:ln>
          <a:effectLst/>
        </p:spPr>
        <p:txBody>
          <a:bodyPr lIns="0" tIns="0" rIns="0" bIns="0" anchor="ctr" anchorCtr="1"/>
          <a:lstStyle/>
          <a:p>
            <a:pPr algn="ctr" hangingPunct="1">
              <a:lnSpc>
                <a:spcPct val="100000"/>
              </a:lnSpc>
            </a:pPr>
            <a:fld id="{62904A9C-47B1-41C2-9D47-B3B8E3F19107}" type="slidenum">
              <a:rPr lang="es-ES" sz="1400">
                <a:solidFill>
                  <a:srgbClr val="FFFFFF"/>
                </a:solidFill>
              </a:rPr>
              <a:pPr algn="ctr" hangingPunct="1">
                <a:lnSpc>
                  <a:spcPct val="100000"/>
                </a:lnSpc>
              </a:pPr>
              <a:t>13</a:t>
            </a:fld>
            <a:endParaRPr lang="es-ES" sz="1400">
              <a:solidFill>
                <a:srgbClr val="FFFFFF"/>
              </a:solidFill>
            </a:endParaRPr>
          </a:p>
        </p:txBody>
      </p:sp>
      <p:sp>
        <p:nvSpPr>
          <p:cNvPr id="23554" name="Text Box 2"/>
          <p:cNvSpPr txBox="1">
            <a:spLocks noChangeArrowheads="1"/>
          </p:cNvSpPr>
          <p:nvPr/>
        </p:nvSpPr>
        <p:spPr bwMode="auto">
          <a:xfrm>
            <a:off x="395288" y="188913"/>
            <a:ext cx="8280400" cy="366712"/>
          </a:xfrm>
          <a:prstGeom prst="rect">
            <a:avLst/>
          </a:prstGeom>
          <a:solidFill>
            <a:srgbClr val="EA157A"/>
          </a:solidFill>
          <a:ln w="12600">
            <a:solidFill>
              <a:srgbClr val="AC0C58"/>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FFFFFF"/>
                </a:solidFill>
              </a:rPr>
              <a:t>FIGURAS LITERARIAS BASADAS EN LA ELISIÓN u OMISIÓN</a:t>
            </a:r>
          </a:p>
        </p:txBody>
      </p:sp>
      <p:sp>
        <p:nvSpPr>
          <p:cNvPr id="23555" name="Text Box 3"/>
          <p:cNvSpPr txBox="1">
            <a:spLocks noChangeArrowheads="1"/>
          </p:cNvSpPr>
          <p:nvPr/>
        </p:nvSpPr>
        <p:spPr bwMode="auto">
          <a:xfrm>
            <a:off x="468313" y="548680"/>
            <a:ext cx="8208962" cy="654645"/>
          </a:xfrm>
          <a:prstGeom prst="rect">
            <a:avLst/>
          </a:prstGeom>
          <a:solidFill>
            <a:srgbClr val="EA157A"/>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FFFFFF"/>
                </a:solidFill>
              </a:rPr>
              <a:t>ASÍNDETON</a:t>
            </a:r>
            <a:endParaRPr lang="es-ES" dirty="0">
              <a:solidFill>
                <a:srgbClr val="FFFFFF"/>
              </a:solidFill>
            </a:endParaRP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FFFFFF"/>
                </a:solidFill>
              </a:rPr>
              <a:t>(plano morfosintáctico)</a:t>
            </a:r>
            <a:endParaRPr lang="es-ES" dirty="0">
              <a:solidFill>
                <a:srgbClr val="FFFFFF"/>
              </a:solidFill>
            </a:endParaRPr>
          </a:p>
        </p:txBody>
      </p:sp>
      <p:sp>
        <p:nvSpPr>
          <p:cNvPr id="23556" name="Text Box 4"/>
          <p:cNvSpPr txBox="1">
            <a:spLocks noChangeArrowheads="1"/>
          </p:cNvSpPr>
          <p:nvPr/>
        </p:nvSpPr>
        <p:spPr bwMode="auto">
          <a:xfrm>
            <a:off x="468313" y="1339850"/>
            <a:ext cx="8208962" cy="366713"/>
          </a:xfrm>
          <a:prstGeom prst="rect">
            <a:avLst/>
          </a:prstGeom>
          <a:blipFill dpi="0" rotWithShape="0">
            <a:blip r:embed="rId3"/>
            <a:srcRect/>
            <a:tile tx="0" ty="0" sx="100000" sy="100000" flip="none" algn="tl"/>
          </a:blipFill>
          <a:ln w="9360">
            <a:solidFill>
              <a:srgbClr val="C3065F"/>
            </a:solidFill>
            <a:round/>
            <a:headEnd/>
            <a:tailEnd/>
          </a:ln>
          <a:effectLst>
            <a:outerShdw dist="25560" dir="5400000" algn="ctr" rotWithShape="0">
              <a:srgbClr val="000000">
                <a:alpha val="50027"/>
              </a:srgbClr>
            </a:outerShdw>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Supresión de conjunciones que suele dar la impresión de rapidez o viveza.</a:t>
            </a:r>
          </a:p>
        </p:txBody>
      </p:sp>
      <p:sp>
        <p:nvSpPr>
          <p:cNvPr id="23557" name="Text Box 5"/>
          <p:cNvSpPr txBox="1">
            <a:spLocks noChangeArrowheads="1"/>
          </p:cNvSpPr>
          <p:nvPr/>
        </p:nvSpPr>
        <p:spPr bwMode="auto">
          <a:xfrm>
            <a:off x="755650" y="1989138"/>
            <a:ext cx="3816350" cy="639762"/>
          </a:xfrm>
          <a:prstGeom prst="rect">
            <a:avLst/>
          </a:prstGeom>
          <a:solidFill>
            <a:srgbClr val="FFFFFF"/>
          </a:solidFill>
          <a:ln w="12600">
            <a:solidFill>
              <a:srgbClr val="EA157A"/>
            </a:solidFill>
            <a:round/>
            <a:headEnd/>
            <a:tailEnd/>
          </a:ln>
          <a:effectLst/>
        </p:spPr>
        <p:txBody>
          <a:bodyPr/>
          <a:lstStyle/>
          <a:p>
            <a:pPr algn="ctr" hangingPunct="1">
              <a:lnSpc>
                <a:spcPct val="100000"/>
              </a:lnSpc>
              <a:tabLst>
                <a:tab pos="723900" algn="l"/>
                <a:tab pos="1447800" algn="l"/>
                <a:tab pos="2171700" algn="l"/>
                <a:tab pos="2895600" algn="l"/>
                <a:tab pos="3619500" algn="l"/>
              </a:tabLst>
            </a:pPr>
            <a:r>
              <a:rPr lang="es-ES">
                <a:solidFill>
                  <a:srgbClr val="000000"/>
                </a:solidFill>
              </a:rPr>
              <a:t>Un día puro, alegre, libre quiero…</a:t>
            </a:r>
          </a:p>
          <a:p>
            <a:pPr algn="r" hangingPunct="1">
              <a:lnSpc>
                <a:spcPct val="100000"/>
              </a:lnSpc>
              <a:tabLst>
                <a:tab pos="723900" algn="l"/>
                <a:tab pos="1447800" algn="l"/>
                <a:tab pos="2171700" algn="l"/>
                <a:tab pos="2895600" algn="l"/>
                <a:tab pos="3619500" algn="l"/>
              </a:tabLst>
            </a:pPr>
            <a:r>
              <a:rPr lang="es-ES">
                <a:solidFill>
                  <a:srgbClr val="000000"/>
                </a:solidFill>
              </a:rPr>
              <a:t>Fray Luis de León</a:t>
            </a:r>
          </a:p>
        </p:txBody>
      </p:sp>
      <p:sp>
        <p:nvSpPr>
          <p:cNvPr id="23558" name="Text Box 6"/>
          <p:cNvSpPr txBox="1">
            <a:spLocks noChangeArrowheads="1"/>
          </p:cNvSpPr>
          <p:nvPr/>
        </p:nvSpPr>
        <p:spPr bwMode="auto">
          <a:xfrm>
            <a:off x="533400" y="2971800"/>
            <a:ext cx="3505200" cy="1738313"/>
          </a:xfrm>
          <a:prstGeom prst="rect">
            <a:avLst/>
          </a:prstGeom>
          <a:solidFill>
            <a:srgbClr val="FFFFFF"/>
          </a:solidFill>
          <a:ln w="12600">
            <a:solidFill>
              <a:srgbClr val="EA157A"/>
            </a:solidFill>
            <a:round/>
            <a:headEnd/>
            <a:tailEnd/>
          </a:ln>
          <a:effectLst/>
        </p:spPr>
        <p:txBody>
          <a:bodyPr/>
          <a:lstStyle/>
          <a:p>
            <a:pPr hangingPunct="1">
              <a:lnSpc>
                <a:spcPct val="100000"/>
              </a:lnSpc>
              <a:tabLst>
                <a:tab pos="723900" algn="l"/>
                <a:tab pos="1447800" algn="l"/>
                <a:tab pos="2171700" algn="l"/>
                <a:tab pos="2895600" algn="l"/>
              </a:tabLst>
            </a:pPr>
            <a:r>
              <a:rPr lang="es-ES">
                <a:solidFill>
                  <a:srgbClr val="000000"/>
                </a:solidFill>
              </a:rPr>
              <a:t>Mi Amado, las montañas,</a:t>
            </a:r>
          </a:p>
          <a:p>
            <a:pPr hangingPunct="1">
              <a:lnSpc>
                <a:spcPct val="100000"/>
              </a:lnSpc>
              <a:tabLst>
                <a:tab pos="723900" algn="l"/>
                <a:tab pos="1447800" algn="l"/>
                <a:tab pos="2171700" algn="l"/>
                <a:tab pos="2895600" algn="l"/>
              </a:tabLst>
            </a:pPr>
            <a:r>
              <a:rPr lang="es-ES">
                <a:solidFill>
                  <a:srgbClr val="000000"/>
                </a:solidFill>
              </a:rPr>
              <a:t>los valles solitarios nemorosos,</a:t>
            </a:r>
          </a:p>
          <a:p>
            <a:pPr hangingPunct="1">
              <a:lnSpc>
                <a:spcPct val="100000"/>
              </a:lnSpc>
              <a:tabLst>
                <a:tab pos="723900" algn="l"/>
                <a:tab pos="1447800" algn="l"/>
                <a:tab pos="2171700" algn="l"/>
                <a:tab pos="2895600" algn="l"/>
              </a:tabLst>
            </a:pPr>
            <a:r>
              <a:rPr lang="es-ES">
                <a:solidFill>
                  <a:srgbClr val="000000"/>
                </a:solidFill>
              </a:rPr>
              <a:t>las ínsulas extrañas,</a:t>
            </a:r>
          </a:p>
          <a:p>
            <a:pPr hangingPunct="1">
              <a:lnSpc>
                <a:spcPct val="100000"/>
              </a:lnSpc>
              <a:tabLst>
                <a:tab pos="723900" algn="l"/>
                <a:tab pos="1447800" algn="l"/>
                <a:tab pos="2171700" algn="l"/>
                <a:tab pos="2895600" algn="l"/>
              </a:tabLst>
            </a:pPr>
            <a:r>
              <a:rPr lang="es-ES">
                <a:solidFill>
                  <a:srgbClr val="000000"/>
                </a:solidFill>
              </a:rPr>
              <a:t>los ríos sonorosas,</a:t>
            </a:r>
          </a:p>
          <a:p>
            <a:pPr hangingPunct="1">
              <a:lnSpc>
                <a:spcPct val="100000"/>
              </a:lnSpc>
              <a:tabLst>
                <a:tab pos="723900" algn="l"/>
                <a:tab pos="1447800" algn="l"/>
                <a:tab pos="2171700" algn="l"/>
                <a:tab pos="2895600" algn="l"/>
              </a:tabLst>
            </a:pPr>
            <a:r>
              <a:rPr lang="es-ES">
                <a:solidFill>
                  <a:srgbClr val="000000"/>
                </a:solidFill>
              </a:rPr>
              <a:t>el silbo de los aires amorosos.</a:t>
            </a:r>
          </a:p>
          <a:p>
            <a:pPr hangingPunct="1">
              <a:lnSpc>
                <a:spcPct val="100000"/>
              </a:lnSpc>
              <a:tabLst>
                <a:tab pos="723900" algn="l"/>
                <a:tab pos="1447800" algn="l"/>
                <a:tab pos="2171700" algn="l"/>
                <a:tab pos="2895600" algn="l"/>
              </a:tabLst>
            </a:pPr>
            <a:r>
              <a:rPr lang="es-ES">
                <a:solidFill>
                  <a:srgbClr val="000000"/>
                </a:solidFill>
              </a:rPr>
              <a:t>	Juan de la Cruz</a:t>
            </a:r>
          </a:p>
        </p:txBody>
      </p:sp>
      <p:sp>
        <p:nvSpPr>
          <p:cNvPr id="23559" name="Text Box 7"/>
          <p:cNvSpPr txBox="1">
            <a:spLocks noChangeArrowheads="1"/>
          </p:cNvSpPr>
          <p:nvPr/>
        </p:nvSpPr>
        <p:spPr bwMode="auto">
          <a:xfrm>
            <a:off x="4572000" y="2971800"/>
            <a:ext cx="3505200" cy="1463675"/>
          </a:xfrm>
          <a:prstGeom prst="rect">
            <a:avLst/>
          </a:prstGeom>
          <a:solidFill>
            <a:srgbClr val="FFFFFF"/>
          </a:solidFill>
          <a:ln w="12600">
            <a:solidFill>
              <a:srgbClr val="EA157A"/>
            </a:solidFill>
            <a:round/>
            <a:headEnd/>
            <a:tailEnd/>
          </a:ln>
          <a:effectLst/>
        </p:spPr>
        <p:txBody>
          <a:bodyPr/>
          <a:lstStyle/>
          <a:p>
            <a:pPr hangingPunct="1">
              <a:lnSpc>
                <a:spcPct val="100000"/>
              </a:lnSpc>
              <a:tabLst>
                <a:tab pos="723900" algn="l"/>
                <a:tab pos="1447800" algn="l"/>
                <a:tab pos="2171700" algn="l"/>
                <a:tab pos="2895600" algn="l"/>
              </a:tabLst>
            </a:pPr>
            <a:r>
              <a:rPr lang="es-ES">
                <a:solidFill>
                  <a:srgbClr val="000000"/>
                </a:solidFill>
              </a:rPr>
              <a:t>Rendí, rompí, derribé,</a:t>
            </a:r>
          </a:p>
          <a:p>
            <a:pPr hangingPunct="1">
              <a:lnSpc>
                <a:spcPct val="100000"/>
              </a:lnSpc>
              <a:tabLst>
                <a:tab pos="723900" algn="l"/>
                <a:tab pos="1447800" algn="l"/>
                <a:tab pos="2171700" algn="l"/>
                <a:tab pos="2895600" algn="l"/>
              </a:tabLst>
            </a:pPr>
            <a:r>
              <a:rPr lang="es-ES">
                <a:solidFill>
                  <a:srgbClr val="000000"/>
                </a:solidFill>
              </a:rPr>
              <a:t>rajé, deshice, prendí,</a:t>
            </a:r>
          </a:p>
          <a:p>
            <a:pPr hangingPunct="1">
              <a:lnSpc>
                <a:spcPct val="100000"/>
              </a:lnSpc>
              <a:tabLst>
                <a:tab pos="723900" algn="l"/>
                <a:tab pos="1447800" algn="l"/>
                <a:tab pos="2171700" algn="l"/>
                <a:tab pos="2895600" algn="l"/>
              </a:tabLst>
            </a:pPr>
            <a:r>
              <a:rPr lang="es-ES">
                <a:solidFill>
                  <a:srgbClr val="000000"/>
                </a:solidFill>
              </a:rPr>
              <a:t>desafié, desmentí,</a:t>
            </a:r>
          </a:p>
          <a:p>
            <a:pPr hangingPunct="1">
              <a:lnSpc>
                <a:spcPct val="100000"/>
              </a:lnSpc>
              <a:tabLst>
                <a:tab pos="723900" algn="l"/>
                <a:tab pos="1447800" algn="l"/>
                <a:tab pos="2171700" algn="l"/>
                <a:tab pos="2895600" algn="l"/>
              </a:tabLst>
            </a:pPr>
            <a:r>
              <a:rPr lang="es-ES">
                <a:solidFill>
                  <a:srgbClr val="000000"/>
                </a:solidFill>
              </a:rPr>
              <a:t>vencí, acuchillé, maté.</a:t>
            </a:r>
          </a:p>
          <a:p>
            <a:pPr hangingPunct="1">
              <a:lnSpc>
                <a:spcPct val="100000"/>
              </a:lnSpc>
              <a:tabLst>
                <a:tab pos="723900" algn="l"/>
                <a:tab pos="1447800" algn="l"/>
                <a:tab pos="2171700" algn="l"/>
                <a:tab pos="2895600" algn="l"/>
              </a:tabLst>
            </a:pPr>
            <a:r>
              <a:rPr lang="es-ES">
                <a:solidFill>
                  <a:srgbClr val="000000"/>
                </a:solidFill>
              </a:rPr>
              <a:t>	Lope de Vega</a:t>
            </a:r>
          </a:p>
        </p:txBody>
      </p:sp>
      <p:sp>
        <p:nvSpPr>
          <p:cNvPr id="23560" name="Text Box 8"/>
          <p:cNvSpPr txBox="1">
            <a:spLocks noChangeArrowheads="1"/>
          </p:cNvSpPr>
          <p:nvPr/>
        </p:nvSpPr>
        <p:spPr bwMode="auto">
          <a:xfrm>
            <a:off x="4572000" y="4857750"/>
            <a:ext cx="4071938" cy="914400"/>
          </a:xfrm>
          <a:prstGeom prst="rect">
            <a:avLst/>
          </a:prstGeom>
          <a:solidFill>
            <a:srgbClr val="FFFFFF"/>
          </a:solidFill>
          <a:ln w="12600">
            <a:solidFill>
              <a:srgbClr val="EA157A"/>
            </a:solidFill>
            <a:round/>
            <a:headEnd/>
            <a:tailEnd/>
          </a:ln>
          <a:effectLst/>
        </p:spPr>
        <p:txBody>
          <a:bodyPr/>
          <a:lstStyle/>
          <a:p>
            <a:pPr hangingPunct="1">
              <a:lnSpc>
                <a:spcPct val="100000"/>
              </a:lnSpc>
              <a:tabLst>
                <a:tab pos="723900" algn="l"/>
                <a:tab pos="1447800" algn="l"/>
                <a:tab pos="2171700" algn="l"/>
                <a:tab pos="2895600" algn="l"/>
                <a:tab pos="3619500" algn="l"/>
              </a:tabLst>
            </a:pPr>
            <a:r>
              <a:rPr lang="es-ES">
                <a:solidFill>
                  <a:srgbClr val="000000"/>
                </a:solidFill>
                <a:latin typeface="Calibri" charset="0"/>
              </a:rPr>
              <a:t>Un no rompido sueño,</a:t>
            </a:r>
          </a:p>
          <a:p>
            <a:pPr hangingPunct="1">
              <a:lnSpc>
                <a:spcPct val="100000"/>
              </a:lnSpc>
              <a:tabLst>
                <a:tab pos="723900" algn="l"/>
                <a:tab pos="1447800" algn="l"/>
                <a:tab pos="2171700" algn="l"/>
                <a:tab pos="2895600" algn="l"/>
                <a:tab pos="3619500" algn="l"/>
              </a:tabLst>
            </a:pPr>
            <a:r>
              <a:rPr lang="es-ES">
                <a:solidFill>
                  <a:srgbClr val="000000"/>
                </a:solidFill>
                <a:latin typeface="Calibri" charset="0"/>
              </a:rPr>
              <a:t>un día puro, alegre, libre quiero…</a:t>
            </a:r>
          </a:p>
          <a:p>
            <a:pPr hangingPunct="1">
              <a:lnSpc>
                <a:spcPct val="100000"/>
              </a:lnSpc>
              <a:tabLst>
                <a:tab pos="723900" algn="l"/>
                <a:tab pos="1447800" algn="l"/>
                <a:tab pos="2171700" algn="l"/>
                <a:tab pos="2895600" algn="l"/>
                <a:tab pos="3619500" algn="l"/>
              </a:tabLst>
            </a:pPr>
            <a:r>
              <a:rPr lang="es-ES">
                <a:solidFill>
                  <a:srgbClr val="000000"/>
                </a:solidFill>
                <a:latin typeface="Calibri" charset="0"/>
              </a:rPr>
              <a:t>	Fray Luis de León</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146050" y="6210300"/>
            <a:ext cx="457200" cy="457200"/>
          </a:xfrm>
          <a:prstGeom prst="rect">
            <a:avLst/>
          </a:prstGeom>
          <a:solidFill>
            <a:srgbClr val="7FD13B"/>
          </a:solidFill>
          <a:ln w="9525">
            <a:noFill/>
            <a:round/>
            <a:headEnd/>
            <a:tailEnd/>
          </a:ln>
          <a:effectLst/>
        </p:spPr>
        <p:txBody>
          <a:bodyPr lIns="0" tIns="0" rIns="0" bIns="0" anchor="ctr" anchorCtr="1"/>
          <a:lstStyle/>
          <a:p>
            <a:pPr algn="ctr" hangingPunct="1">
              <a:lnSpc>
                <a:spcPct val="100000"/>
              </a:lnSpc>
            </a:pPr>
            <a:fld id="{83347AC5-1319-4D6B-8DBC-8E0DE259CE59}" type="slidenum">
              <a:rPr lang="es-ES" sz="1400">
                <a:solidFill>
                  <a:srgbClr val="FFFFFF"/>
                </a:solidFill>
              </a:rPr>
              <a:pPr algn="ctr" hangingPunct="1">
                <a:lnSpc>
                  <a:spcPct val="100000"/>
                </a:lnSpc>
              </a:pPr>
              <a:t>14</a:t>
            </a:fld>
            <a:endParaRPr lang="es-ES" sz="1400">
              <a:solidFill>
                <a:srgbClr val="FFFFFF"/>
              </a:solidFill>
            </a:endParaRPr>
          </a:p>
        </p:txBody>
      </p:sp>
      <p:sp>
        <p:nvSpPr>
          <p:cNvPr id="24578" name="Text Box 2"/>
          <p:cNvSpPr txBox="1">
            <a:spLocks noChangeArrowheads="1"/>
          </p:cNvSpPr>
          <p:nvPr/>
        </p:nvSpPr>
        <p:spPr bwMode="auto">
          <a:xfrm>
            <a:off x="395288" y="188913"/>
            <a:ext cx="8280400" cy="366712"/>
          </a:xfrm>
          <a:prstGeom prst="rect">
            <a:avLst/>
          </a:prstGeom>
          <a:solidFill>
            <a:srgbClr val="EA157A"/>
          </a:solidFill>
          <a:ln w="12600">
            <a:solidFill>
              <a:srgbClr val="AC0C58"/>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FFFFFF"/>
                </a:solidFill>
              </a:rPr>
              <a:t>FIGURAS LITERARIAS BASADAS EN LA ELISIÓN u OMISIÓN</a:t>
            </a:r>
          </a:p>
        </p:txBody>
      </p:sp>
      <p:sp>
        <p:nvSpPr>
          <p:cNvPr id="24579" name="Text Box 3"/>
          <p:cNvSpPr txBox="1">
            <a:spLocks noChangeArrowheads="1"/>
          </p:cNvSpPr>
          <p:nvPr/>
        </p:nvSpPr>
        <p:spPr bwMode="auto">
          <a:xfrm>
            <a:off x="468313" y="620688"/>
            <a:ext cx="8208962" cy="648072"/>
          </a:xfrm>
          <a:prstGeom prst="rect">
            <a:avLst/>
          </a:prstGeom>
          <a:solidFill>
            <a:srgbClr val="EA157A"/>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FFFFFF"/>
                </a:solidFill>
              </a:rPr>
              <a:t>ELIPSIS</a:t>
            </a:r>
            <a:endParaRPr lang="es-ES" dirty="0">
              <a:solidFill>
                <a:srgbClr val="FFFFFF"/>
              </a:solidFill>
            </a:endParaRP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FFFFFF"/>
                </a:solidFill>
              </a:rPr>
              <a:t>(plano morfosintáctico)</a:t>
            </a:r>
            <a:endParaRPr lang="es-ES" dirty="0">
              <a:solidFill>
                <a:srgbClr val="FFFFFF"/>
              </a:solidFill>
            </a:endParaRPr>
          </a:p>
        </p:txBody>
      </p:sp>
      <p:sp>
        <p:nvSpPr>
          <p:cNvPr id="24580" name="Text Box 4"/>
          <p:cNvSpPr txBox="1">
            <a:spLocks noChangeArrowheads="1"/>
          </p:cNvSpPr>
          <p:nvPr/>
        </p:nvSpPr>
        <p:spPr bwMode="auto">
          <a:xfrm>
            <a:off x="468313" y="1339850"/>
            <a:ext cx="8208962" cy="366713"/>
          </a:xfrm>
          <a:prstGeom prst="rect">
            <a:avLst/>
          </a:prstGeom>
          <a:blipFill dpi="0" rotWithShape="0">
            <a:blip r:embed="rId3"/>
            <a:srcRect/>
            <a:tile tx="0" ty="0" sx="100000" sy="100000" flip="none" algn="tl"/>
          </a:blipFill>
          <a:ln w="9360">
            <a:solidFill>
              <a:srgbClr val="C3065F"/>
            </a:solidFill>
            <a:round/>
            <a:headEnd/>
            <a:tailEnd/>
          </a:ln>
          <a:effectLst>
            <a:outerShdw dist="25560" dir="5400000" algn="ctr" rotWithShape="0">
              <a:srgbClr val="000000">
                <a:alpha val="50027"/>
              </a:srgbClr>
            </a:outerShdw>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Omisión de uno o varios elementos que se sobreentienden.</a:t>
            </a:r>
          </a:p>
        </p:txBody>
      </p:sp>
      <p:sp>
        <p:nvSpPr>
          <p:cNvPr id="24581" name="Text Box 5"/>
          <p:cNvSpPr txBox="1">
            <a:spLocks noChangeArrowheads="1"/>
          </p:cNvSpPr>
          <p:nvPr/>
        </p:nvSpPr>
        <p:spPr bwMode="auto">
          <a:xfrm>
            <a:off x="755650" y="1989138"/>
            <a:ext cx="7416800" cy="1189037"/>
          </a:xfrm>
          <a:prstGeom prst="rect">
            <a:avLst/>
          </a:prstGeom>
          <a:solidFill>
            <a:srgbClr val="FFFFFF"/>
          </a:solidFill>
          <a:ln w="12600">
            <a:solidFill>
              <a:srgbClr val="EA157A"/>
            </a:solidFill>
            <a:round/>
            <a:headEnd/>
            <a:tailEnd/>
          </a:ln>
          <a:effectLst/>
        </p:spPr>
        <p:txBody>
          <a:bodyPr/>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Lo bueno, si breve, dos veces bueno.</a:t>
            </a:r>
          </a:p>
          <a:p>
            <a:pPr algn="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Baltasar Gracián</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Lo (que es) bueno, si (es) breve, (es) dos veces bueno.</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endParaRPr lang="es-ES">
              <a:solidFill>
                <a:srgbClr val="000000"/>
              </a:solidFill>
            </a:endParaRPr>
          </a:p>
        </p:txBody>
      </p:sp>
      <p:sp>
        <p:nvSpPr>
          <p:cNvPr id="24582" name="Text Box 6"/>
          <p:cNvSpPr txBox="1">
            <a:spLocks noChangeArrowheads="1"/>
          </p:cNvSpPr>
          <p:nvPr/>
        </p:nvSpPr>
        <p:spPr bwMode="auto">
          <a:xfrm>
            <a:off x="755650" y="3357563"/>
            <a:ext cx="7416800" cy="914400"/>
          </a:xfrm>
          <a:prstGeom prst="rect">
            <a:avLst/>
          </a:prstGeom>
          <a:solidFill>
            <a:srgbClr val="FFFFFF"/>
          </a:solidFill>
          <a:ln w="12600">
            <a:solidFill>
              <a:srgbClr val="EA157A"/>
            </a:solidFill>
            <a:round/>
            <a:headEnd/>
            <a:tailEnd/>
          </a:ln>
          <a:effectLst/>
        </p:spPr>
        <p:txBody>
          <a:bodyPr/>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A enemigo que huye, puente de plata.</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A enemigo que huye, (se le pone) puente de plata.</a:t>
            </a:r>
          </a:p>
          <a:p>
            <a:pPr algn="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Refranero</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146050" y="6210300"/>
            <a:ext cx="457200" cy="457200"/>
          </a:xfrm>
          <a:prstGeom prst="rect">
            <a:avLst/>
          </a:prstGeom>
          <a:solidFill>
            <a:srgbClr val="7FD13B"/>
          </a:solidFill>
          <a:ln w="9525">
            <a:noFill/>
            <a:round/>
            <a:headEnd/>
            <a:tailEnd/>
          </a:ln>
          <a:effectLst/>
        </p:spPr>
        <p:txBody>
          <a:bodyPr lIns="0" tIns="0" rIns="0" bIns="0" anchor="ctr" anchorCtr="1"/>
          <a:lstStyle/>
          <a:p>
            <a:pPr algn="ctr" hangingPunct="1">
              <a:lnSpc>
                <a:spcPct val="100000"/>
              </a:lnSpc>
            </a:pPr>
            <a:fld id="{DBD0B204-B905-42CD-96D2-847BBB8676AD}" type="slidenum">
              <a:rPr lang="es-ES" sz="1400">
                <a:solidFill>
                  <a:srgbClr val="FFFFFF"/>
                </a:solidFill>
              </a:rPr>
              <a:pPr algn="ctr" hangingPunct="1">
                <a:lnSpc>
                  <a:spcPct val="100000"/>
                </a:lnSpc>
              </a:pPr>
              <a:t>15</a:t>
            </a:fld>
            <a:endParaRPr lang="es-ES" sz="1400">
              <a:solidFill>
                <a:srgbClr val="FFFFFF"/>
              </a:solidFill>
            </a:endParaRPr>
          </a:p>
        </p:txBody>
      </p:sp>
      <p:sp>
        <p:nvSpPr>
          <p:cNvPr id="25602" name="Text Box 2"/>
          <p:cNvSpPr txBox="1">
            <a:spLocks noChangeArrowheads="1"/>
          </p:cNvSpPr>
          <p:nvPr/>
        </p:nvSpPr>
        <p:spPr bwMode="auto">
          <a:xfrm>
            <a:off x="395288" y="188913"/>
            <a:ext cx="8280400" cy="366712"/>
          </a:xfrm>
          <a:prstGeom prst="rect">
            <a:avLst/>
          </a:prstGeom>
          <a:solidFill>
            <a:srgbClr val="FEB80A"/>
          </a:solidFill>
          <a:ln w="12600">
            <a:solidFill>
              <a:srgbClr val="BB8605"/>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FIGURAS LITERARIAS BASADAS EN LA INTENSIFICACIÓN</a:t>
            </a:r>
          </a:p>
        </p:txBody>
      </p:sp>
      <p:sp>
        <p:nvSpPr>
          <p:cNvPr id="25603" name="Text Box 3"/>
          <p:cNvSpPr txBox="1">
            <a:spLocks noChangeArrowheads="1"/>
          </p:cNvSpPr>
          <p:nvPr/>
        </p:nvSpPr>
        <p:spPr bwMode="auto">
          <a:xfrm>
            <a:off x="468313" y="620688"/>
            <a:ext cx="8208962" cy="648072"/>
          </a:xfrm>
          <a:prstGeom prst="rect">
            <a:avLst/>
          </a:prstGeom>
          <a:solidFill>
            <a:srgbClr val="FEB80A"/>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GRADACIÓN</a:t>
            </a:r>
            <a:endParaRPr lang="es-ES" dirty="0">
              <a:solidFill>
                <a:srgbClr val="000000"/>
              </a:solidFill>
            </a:endParaRP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(plano morfosintáctico)</a:t>
            </a:r>
            <a:endParaRPr lang="es-ES" dirty="0">
              <a:solidFill>
                <a:srgbClr val="000000"/>
              </a:solidFill>
            </a:endParaRPr>
          </a:p>
        </p:txBody>
      </p:sp>
      <p:sp>
        <p:nvSpPr>
          <p:cNvPr id="25604" name="Text Box 4"/>
          <p:cNvSpPr txBox="1">
            <a:spLocks noChangeArrowheads="1"/>
          </p:cNvSpPr>
          <p:nvPr/>
        </p:nvSpPr>
        <p:spPr bwMode="auto">
          <a:xfrm>
            <a:off x="468313" y="1339850"/>
            <a:ext cx="8208962" cy="639763"/>
          </a:xfrm>
          <a:prstGeom prst="rect">
            <a:avLst/>
          </a:prstGeom>
          <a:blipFill dpi="0" rotWithShape="0">
            <a:blip r:embed="rId3"/>
            <a:srcRect/>
            <a:tile tx="0" ty="0" sx="100000" sy="100000" flip="none" algn="tl"/>
          </a:blipFill>
          <a:ln w="9360">
            <a:solidFill>
              <a:srgbClr val="D49600"/>
            </a:solidFill>
            <a:round/>
            <a:headEnd/>
            <a:tailEnd/>
          </a:ln>
          <a:effectLst>
            <a:outerShdw dist="25560" dir="5400000" algn="ctr" rotWithShape="0">
              <a:srgbClr val="000000">
                <a:alpha val="50027"/>
              </a:srgbClr>
            </a:outerShdw>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Enumeración en la que se sigue un determinado orden. Según sea éste, se habla de gradación ascendente o descendente.</a:t>
            </a:r>
          </a:p>
        </p:txBody>
      </p:sp>
      <p:sp>
        <p:nvSpPr>
          <p:cNvPr id="25605" name="Text Box 5"/>
          <p:cNvSpPr txBox="1">
            <a:spLocks noChangeArrowheads="1"/>
          </p:cNvSpPr>
          <p:nvPr/>
        </p:nvSpPr>
        <p:spPr bwMode="auto">
          <a:xfrm>
            <a:off x="827088" y="2276475"/>
            <a:ext cx="7416800" cy="1189038"/>
          </a:xfrm>
          <a:prstGeom prst="rect">
            <a:avLst/>
          </a:prstGeom>
          <a:solidFill>
            <a:srgbClr val="FFFFFF"/>
          </a:solidFill>
          <a:ln w="12600">
            <a:solidFill>
              <a:srgbClr val="FEB80A"/>
            </a:solidFill>
            <a:round/>
            <a:headEnd/>
            <a:tailEnd/>
          </a:ln>
          <a:effectLst/>
        </p:spPr>
        <p:txBody>
          <a:bodyPr/>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Ten presente el proverbio que dice que por un </a:t>
            </a:r>
            <a:r>
              <a:rPr lang="es-ES" b="1">
                <a:solidFill>
                  <a:srgbClr val="FF0000"/>
                </a:solidFill>
              </a:rPr>
              <a:t>clavo</a:t>
            </a:r>
            <a:r>
              <a:rPr lang="es-ES">
                <a:solidFill>
                  <a:srgbClr val="000000"/>
                </a:solidFill>
              </a:rPr>
              <a:t> se pierde una herradura, por una </a:t>
            </a:r>
            <a:r>
              <a:rPr lang="es-ES" b="1">
                <a:solidFill>
                  <a:srgbClr val="FF0000"/>
                </a:solidFill>
              </a:rPr>
              <a:t>herradura</a:t>
            </a:r>
            <a:r>
              <a:rPr lang="es-ES">
                <a:solidFill>
                  <a:srgbClr val="000000"/>
                </a:solidFill>
              </a:rPr>
              <a:t>, un caballo, y por un </a:t>
            </a:r>
            <a:r>
              <a:rPr lang="es-ES" b="1">
                <a:solidFill>
                  <a:srgbClr val="FF0000"/>
                </a:solidFill>
              </a:rPr>
              <a:t>caballo</a:t>
            </a:r>
            <a:r>
              <a:rPr lang="es-ES">
                <a:solidFill>
                  <a:srgbClr val="000000"/>
                </a:solidFill>
              </a:rPr>
              <a:t>, un </a:t>
            </a:r>
            <a:r>
              <a:rPr lang="es-ES" b="1">
                <a:solidFill>
                  <a:srgbClr val="FF0000"/>
                </a:solidFill>
              </a:rPr>
              <a:t>caballero</a:t>
            </a:r>
            <a:r>
              <a:rPr lang="es-ES">
                <a:solidFill>
                  <a:srgbClr val="000000"/>
                </a:solidFill>
              </a:rPr>
              <a:t>.</a:t>
            </a:r>
          </a:p>
          <a:p>
            <a:pPr algn="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Fray Luis de Granada</a:t>
            </a:r>
          </a:p>
        </p:txBody>
      </p:sp>
      <p:sp>
        <p:nvSpPr>
          <p:cNvPr id="25606" name="Text Box 6"/>
          <p:cNvSpPr txBox="1">
            <a:spLocks noChangeArrowheads="1"/>
          </p:cNvSpPr>
          <p:nvPr/>
        </p:nvSpPr>
        <p:spPr bwMode="auto">
          <a:xfrm>
            <a:off x="827088" y="3716338"/>
            <a:ext cx="7416800" cy="639762"/>
          </a:xfrm>
          <a:prstGeom prst="rect">
            <a:avLst/>
          </a:prstGeom>
          <a:solidFill>
            <a:srgbClr val="FFFFFF"/>
          </a:solidFill>
          <a:ln w="12600">
            <a:solidFill>
              <a:srgbClr val="FEB80A"/>
            </a:solidFill>
            <a:round/>
            <a:headEnd/>
            <a:tailEnd/>
          </a:ln>
          <a:effectLst/>
        </p:spPr>
        <p:txBody>
          <a:bodyPr/>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“…en </a:t>
            </a:r>
            <a:r>
              <a:rPr lang="es-ES" b="1">
                <a:solidFill>
                  <a:srgbClr val="FF0000"/>
                </a:solidFill>
              </a:rPr>
              <a:t>tierra</a:t>
            </a:r>
            <a:r>
              <a:rPr lang="es-ES">
                <a:solidFill>
                  <a:srgbClr val="000000"/>
                </a:solidFill>
              </a:rPr>
              <a:t>, en </a:t>
            </a:r>
            <a:r>
              <a:rPr lang="es-ES" b="1">
                <a:solidFill>
                  <a:srgbClr val="FF0000"/>
                </a:solidFill>
              </a:rPr>
              <a:t>humo</a:t>
            </a:r>
            <a:r>
              <a:rPr lang="es-ES">
                <a:solidFill>
                  <a:srgbClr val="000000"/>
                </a:solidFill>
              </a:rPr>
              <a:t>, en polvo, en sombra, en nada.”</a:t>
            </a:r>
          </a:p>
          <a:p>
            <a:pPr algn="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Luis de Góngora</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146050" y="6210300"/>
            <a:ext cx="457200" cy="457200"/>
          </a:xfrm>
          <a:prstGeom prst="rect">
            <a:avLst/>
          </a:prstGeom>
          <a:solidFill>
            <a:srgbClr val="7FD13B"/>
          </a:solidFill>
          <a:ln w="9525">
            <a:noFill/>
            <a:round/>
            <a:headEnd/>
            <a:tailEnd/>
          </a:ln>
          <a:effectLst/>
        </p:spPr>
        <p:txBody>
          <a:bodyPr lIns="0" tIns="0" rIns="0" bIns="0" anchor="ctr" anchorCtr="1"/>
          <a:lstStyle/>
          <a:p>
            <a:pPr algn="ctr" hangingPunct="1">
              <a:lnSpc>
                <a:spcPct val="100000"/>
              </a:lnSpc>
            </a:pPr>
            <a:fld id="{8599175A-F5BE-4C30-BF05-55B14FEEC07D}" type="slidenum">
              <a:rPr lang="es-ES" sz="1400">
                <a:solidFill>
                  <a:srgbClr val="FFFFFF"/>
                </a:solidFill>
              </a:rPr>
              <a:pPr algn="ctr" hangingPunct="1">
                <a:lnSpc>
                  <a:spcPct val="100000"/>
                </a:lnSpc>
              </a:pPr>
              <a:t>16</a:t>
            </a:fld>
            <a:endParaRPr lang="es-ES" sz="1400">
              <a:solidFill>
                <a:srgbClr val="FFFFFF"/>
              </a:solidFill>
            </a:endParaRPr>
          </a:p>
        </p:txBody>
      </p:sp>
      <p:sp>
        <p:nvSpPr>
          <p:cNvPr id="26626" name="Text Box 2"/>
          <p:cNvSpPr txBox="1">
            <a:spLocks noChangeArrowheads="1"/>
          </p:cNvSpPr>
          <p:nvPr/>
        </p:nvSpPr>
        <p:spPr bwMode="auto">
          <a:xfrm>
            <a:off x="395288" y="188913"/>
            <a:ext cx="8280400" cy="366712"/>
          </a:xfrm>
          <a:prstGeom prst="rect">
            <a:avLst/>
          </a:prstGeom>
          <a:solidFill>
            <a:srgbClr val="FEB80A"/>
          </a:solidFill>
          <a:ln w="12600">
            <a:solidFill>
              <a:srgbClr val="BB8605"/>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FIGURAS LITERARIAS BASADAS EN LA INTENSIFICACIÓN</a:t>
            </a:r>
          </a:p>
        </p:txBody>
      </p:sp>
      <p:sp>
        <p:nvSpPr>
          <p:cNvPr id="26627" name="Text Box 3"/>
          <p:cNvSpPr txBox="1">
            <a:spLocks noChangeArrowheads="1"/>
          </p:cNvSpPr>
          <p:nvPr/>
        </p:nvSpPr>
        <p:spPr bwMode="auto">
          <a:xfrm>
            <a:off x="468313" y="620688"/>
            <a:ext cx="8208962" cy="648072"/>
          </a:xfrm>
          <a:prstGeom prst="rect">
            <a:avLst/>
          </a:prstGeom>
          <a:solidFill>
            <a:srgbClr val="FEB80A"/>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HIPÉRBOLE</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(plano léxico-semántico)</a:t>
            </a:r>
            <a:endParaRPr lang="es-ES" dirty="0">
              <a:solidFill>
                <a:srgbClr val="000000"/>
              </a:solidFill>
            </a:endParaRPr>
          </a:p>
        </p:txBody>
      </p:sp>
      <p:sp>
        <p:nvSpPr>
          <p:cNvPr id="26628" name="Text Box 4"/>
          <p:cNvSpPr txBox="1">
            <a:spLocks noChangeArrowheads="1"/>
          </p:cNvSpPr>
          <p:nvPr/>
        </p:nvSpPr>
        <p:spPr bwMode="auto">
          <a:xfrm>
            <a:off x="468313" y="1339850"/>
            <a:ext cx="8208962" cy="366713"/>
          </a:xfrm>
          <a:prstGeom prst="rect">
            <a:avLst/>
          </a:prstGeom>
          <a:blipFill dpi="0" rotWithShape="0">
            <a:blip r:embed="rId3"/>
            <a:srcRect/>
            <a:tile tx="0" ty="0" sx="100000" sy="100000" flip="none" algn="tl"/>
          </a:blipFill>
          <a:ln w="9360">
            <a:solidFill>
              <a:srgbClr val="D49600"/>
            </a:solidFill>
            <a:round/>
            <a:headEnd/>
            <a:tailEnd/>
          </a:ln>
          <a:effectLst>
            <a:outerShdw dist="25560" dir="5400000" algn="ctr" rotWithShape="0">
              <a:srgbClr val="000000">
                <a:alpha val="50027"/>
              </a:srgbClr>
            </a:outerShdw>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Exageración.</a:t>
            </a:r>
          </a:p>
        </p:txBody>
      </p:sp>
      <p:sp>
        <p:nvSpPr>
          <p:cNvPr id="26629" name="Text Box 5"/>
          <p:cNvSpPr txBox="1">
            <a:spLocks noChangeArrowheads="1"/>
          </p:cNvSpPr>
          <p:nvPr/>
        </p:nvSpPr>
        <p:spPr bwMode="auto">
          <a:xfrm>
            <a:off x="4787900" y="2349500"/>
            <a:ext cx="4032250" cy="639763"/>
          </a:xfrm>
          <a:prstGeom prst="rect">
            <a:avLst/>
          </a:prstGeom>
          <a:solidFill>
            <a:srgbClr val="FFFFFF"/>
          </a:solidFill>
          <a:ln w="12600">
            <a:solidFill>
              <a:srgbClr val="FEB80A"/>
            </a:solidFill>
            <a:round/>
            <a:headEnd/>
            <a:tailEnd/>
          </a:ln>
          <a:effectLst/>
        </p:spPr>
        <p:txBody>
          <a:bodyPr/>
          <a:lstStyle/>
          <a:p>
            <a:pPr algn="just" hangingPunct="1">
              <a:lnSpc>
                <a:spcPct val="100000"/>
              </a:lnSpc>
              <a:tabLst>
                <a:tab pos="723900" algn="l"/>
                <a:tab pos="1447800" algn="l"/>
                <a:tab pos="2171700" algn="l"/>
                <a:tab pos="2895600" algn="l"/>
                <a:tab pos="3619500" algn="l"/>
              </a:tabLst>
            </a:pPr>
            <a:r>
              <a:rPr lang="es-ES">
                <a:solidFill>
                  <a:srgbClr val="000000"/>
                </a:solidFill>
              </a:rPr>
              <a:t>Hago correr tras ella el llanto </a:t>
            </a:r>
            <a:r>
              <a:rPr lang="es-ES" b="1">
                <a:solidFill>
                  <a:srgbClr val="FF0000"/>
                </a:solidFill>
              </a:rPr>
              <a:t>en ríos.</a:t>
            </a:r>
          </a:p>
          <a:p>
            <a:pPr algn="r" hangingPunct="1">
              <a:lnSpc>
                <a:spcPct val="100000"/>
              </a:lnSpc>
              <a:tabLst>
                <a:tab pos="723900" algn="l"/>
                <a:tab pos="1447800" algn="l"/>
                <a:tab pos="2171700" algn="l"/>
                <a:tab pos="2895600" algn="l"/>
                <a:tab pos="3619500" algn="l"/>
              </a:tabLst>
            </a:pPr>
            <a:r>
              <a:rPr lang="es-ES">
                <a:solidFill>
                  <a:srgbClr val="000000"/>
                </a:solidFill>
              </a:rPr>
              <a:t>Francisco de Quevedo</a:t>
            </a:r>
          </a:p>
        </p:txBody>
      </p:sp>
      <p:sp>
        <p:nvSpPr>
          <p:cNvPr id="26630" name="Text Box 6"/>
          <p:cNvSpPr txBox="1">
            <a:spLocks noChangeArrowheads="1"/>
          </p:cNvSpPr>
          <p:nvPr/>
        </p:nvSpPr>
        <p:spPr bwMode="auto">
          <a:xfrm>
            <a:off x="468313" y="1989138"/>
            <a:ext cx="4103687" cy="1463675"/>
          </a:xfrm>
          <a:prstGeom prst="rect">
            <a:avLst/>
          </a:prstGeom>
          <a:solidFill>
            <a:srgbClr val="FFFFFF"/>
          </a:solidFill>
          <a:ln w="12600">
            <a:solidFill>
              <a:srgbClr val="FEB80A"/>
            </a:solidFill>
            <a:round/>
            <a:headEnd/>
            <a:tailEnd/>
          </a:ln>
          <a:effectLst/>
        </p:spPr>
        <p:txBody>
          <a:bodyPr/>
          <a:lstStyle/>
          <a:p>
            <a:pPr hangingPunct="1">
              <a:lnSpc>
                <a:spcPct val="100000"/>
              </a:lnSpc>
              <a:tabLst>
                <a:tab pos="723900" algn="l"/>
                <a:tab pos="1447800" algn="l"/>
                <a:tab pos="2171700" algn="l"/>
                <a:tab pos="2895600" algn="l"/>
                <a:tab pos="3619500" algn="l"/>
              </a:tabLst>
            </a:pPr>
            <a:r>
              <a:rPr lang="es-ES">
                <a:solidFill>
                  <a:srgbClr val="000000"/>
                </a:solidFill>
              </a:rPr>
              <a:t>Érase un hombre a una nariz pegado;</a:t>
            </a:r>
          </a:p>
          <a:p>
            <a:pPr hangingPunct="1">
              <a:lnSpc>
                <a:spcPct val="100000"/>
              </a:lnSpc>
              <a:tabLst>
                <a:tab pos="723900" algn="l"/>
                <a:tab pos="1447800" algn="l"/>
                <a:tab pos="2171700" algn="l"/>
                <a:tab pos="2895600" algn="l"/>
                <a:tab pos="3619500" algn="l"/>
              </a:tabLst>
            </a:pPr>
            <a:r>
              <a:rPr lang="es-ES">
                <a:solidFill>
                  <a:srgbClr val="000000"/>
                </a:solidFill>
              </a:rPr>
              <a:t>Érase una nariz superlativa;</a:t>
            </a:r>
          </a:p>
          <a:p>
            <a:pPr hangingPunct="1">
              <a:lnSpc>
                <a:spcPct val="100000"/>
              </a:lnSpc>
              <a:tabLst>
                <a:tab pos="723900" algn="l"/>
                <a:tab pos="1447800" algn="l"/>
                <a:tab pos="2171700" algn="l"/>
                <a:tab pos="2895600" algn="l"/>
                <a:tab pos="3619500" algn="l"/>
              </a:tabLst>
            </a:pPr>
            <a:r>
              <a:rPr lang="es-ES">
                <a:solidFill>
                  <a:srgbClr val="000000"/>
                </a:solidFill>
              </a:rPr>
              <a:t>Érase una nariz sayón y escriba;</a:t>
            </a:r>
          </a:p>
          <a:p>
            <a:pPr hangingPunct="1">
              <a:lnSpc>
                <a:spcPct val="100000"/>
              </a:lnSpc>
              <a:tabLst>
                <a:tab pos="723900" algn="l"/>
                <a:tab pos="1447800" algn="l"/>
                <a:tab pos="2171700" algn="l"/>
                <a:tab pos="2895600" algn="l"/>
                <a:tab pos="3619500" algn="l"/>
              </a:tabLst>
            </a:pPr>
            <a:r>
              <a:rPr lang="es-ES">
                <a:solidFill>
                  <a:srgbClr val="000000"/>
                </a:solidFill>
              </a:rPr>
              <a:t>Érase un pez espada mal barbado.</a:t>
            </a:r>
          </a:p>
          <a:p>
            <a:pPr hangingPunct="1">
              <a:lnSpc>
                <a:spcPct val="100000"/>
              </a:lnSpc>
              <a:tabLst>
                <a:tab pos="723900" algn="l"/>
                <a:tab pos="1447800" algn="l"/>
                <a:tab pos="2171700" algn="l"/>
                <a:tab pos="2895600" algn="l"/>
                <a:tab pos="3619500" algn="l"/>
              </a:tabLst>
            </a:pPr>
            <a:r>
              <a:rPr lang="es-ES">
                <a:solidFill>
                  <a:srgbClr val="000000"/>
                </a:solidFill>
              </a:rPr>
              <a:t>	Francisco de Quevedo</a:t>
            </a:r>
          </a:p>
        </p:txBody>
      </p:sp>
      <p:sp>
        <p:nvSpPr>
          <p:cNvPr id="26631" name="Text Box 7"/>
          <p:cNvSpPr txBox="1">
            <a:spLocks noChangeArrowheads="1"/>
          </p:cNvSpPr>
          <p:nvPr/>
        </p:nvSpPr>
        <p:spPr bwMode="auto">
          <a:xfrm>
            <a:off x="468313" y="3644900"/>
            <a:ext cx="4679950" cy="2011363"/>
          </a:xfrm>
          <a:prstGeom prst="rect">
            <a:avLst/>
          </a:prstGeom>
          <a:solidFill>
            <a:srgbClr val="FFFFFF"/>
          </a:solidFill>
          <a:ln w="12600">
            <a:solidFill>
              <a:srgbClr val="FEB80A"/>
            </a:solidFill>
            <a:round/>
            <a:headEnd/>
            <a:tailEnd/>
          </a:ln>
          <a:effectLst/>
        </p:spPr>
        <p:txBody>
          <a:bodyPr/>
          <a:lstStyle/>
          <a:p>
            <a:pPr hangingPunct="1">
              <a:lnSpc>
                <a:spcPct val="100000"/>
              </a:lnSpc>
              <a:tabLst>
                <a:tab pos="723900" algn="l"/>
                <a:tab pos="1447800" algn="l"/>
                <a:tab pos="2171700" algn="l"/>
                <a:tab pos="2895600" algn="l"/>
                <a:tab pos="3619500" algn="l"/>
                <a:tab pos="4343400" algn="l"/>
              </a:tabLst>
            </a:pPr>
            <a:r>
              <a:rPr lang="es-ES">
                <a:solidFill>
                  <a:srgbClr val="000000"/>
                </a:solidFill>
              </a:rPr>
              <a:t>Si buscas flores, sus mejillas bellas</a:t>
            </a:r>
          </a:p>
          <a:p>
            <a:pPr hangingPunct="1">
              <a:lnSpc>
                <a:spcPct val="100000"/>
              </a:lnSpc>
              <a:tabLst>
                <a:tab pos="723900" algn="l"/>
                <a:tab pos="1447800" algn="l"/>
                <a:tab pos="2171700" algn="l"/>
                <a:tab pos="2895600" algn="l"/>
                <a:tab pos="3619500" algn="l"/>
                <a:tab pos="4343400" algn="l"/>
              </a:tabLst>
            </a:pPr>
            <a:r>
              <a:rPr lang="es-ES">
                <a:solidFill>
                  <a:srgbClr val="000000"/>
                </a:solidFill>
              </a:rPr>
              <a:t>vencen la primavera y la mañana;</a:t>
            </a:r>
          </a:p>
          <a:p>
            <a:pPr hangingPunct="1">
              <a:lnSpc>
                <a:spcPct val="100000"/>
              </a:lnSpc>
              <a:tabLst>
                <a:tab pos="723900" algn="l"/>
                <a:tab pos="1447800" algn="l"/>
                <a:tab pos="2171700" algn="l"/>
                <a:tab pos="2895600" algn="l"/>
                <a:tab pos="3619500" algn="l"/>
                <a:tab pos="4343400" algn="l"/>
              </a:tabLst>
            </a:pPr>
            <a:r>
              <a:rPr lang="es-ES">
                <a:solidFill>
                  <a:srgbClr val="000000"/>
                </a:solidFill>
              </a:rPr>
              <a:t>si cielo y luz, sus ojos son estrellas (…)</a:t>
            </a:r>
          </a:p>
          <a:p>
            <a:pPr hangingPunct="1">
              <a:lnSpc>
                <a:spcPct val="100000"/>
              </a:lnSpc>
              <a:tabLst>
                <a:tab pos="723900" algn="l"/>
                <a:tab pos="1447800" algn="l"/>
                <a:tab pos="2171700" algn="l"/>
                <a:tab pos="2895600" algn="l"/>
                <a:tab pos="3619500" algn="l"/>
                <a:tab pos="4343400" algn="l"/>
              </a:tabLst>
            </a:pPr>
            <a:r>
              <a:rPr lang="es-ES">
                <a:solidFill>
                  <a:srgbClr val="000000"/>
                </a:solidFill>
              </a:rPr>
              <a:t>Más charló que una azuda y una aceña,</a:t>
            </a:r>
          </a:p>
          <a:p>
            <a:pPr hangingPunct="1">
              <a:lnSpc>
                <a:spcPct val="100000"/>
              </a:lnSpc>
              <a:tabLst>
                <a:tab pos="723900" algn="l"/>
                <a:tab pos="1447800" algn="l"/>
                <a:tab pos="2171700" algn="l"/>
                <a:tab pos="2895600" algn="l"/>
                <a:tab pos="3619500" algn="l"/>
                <a:tab pos="4343400" algn="l"/>
              </a:tabLst>
            </a:pPr>
            <a:r>
              <a:rPr lang="es-ES">
                <a:solidFill>
                  <a:srgbClr val="000000"/>
                </a:solidFill>
              </a:rPr>
              <a:t>y tuvo más enredos que una araña</a:t>
            </a:r>
          </a:p>
          <a:p>
            <a:pPr hangingPunct="1">
              <a:lnSpc>
                <a:spcPct val="100000"/>
              </a:lnSpc>
              <a:tabLst>
                <a:tab pos="723900" algn="l"/>
                <a:tab pos="1447800" algn="l"/>
                <a:tab pos="2171700" algn="l"/>
                <a:tab pos="2895600" algn="l"/>
                <a:tab pos="3619500" algn="l"/>
                <a:tab pos="4343400" algn="l"/>
              </a:tabLst>
            </a:pPr>
            <a:r>
              <a:rPr lang="es-ES">
                <a:solidFill>
                  <a:srgbClr val="000000"/>
                </a:solidFill>
              </a:rPr>
              <a:t>más humos que seis mil hornos de leña…</a:t>
            </a:r>
          </a:p>
          <a:p>
            <a:pPr hangingPunct="1">
              <a:lnSpc>
                <a:spcPct val="100000"/>
              </a:lnSpc>
              <a:tabLst>
                <a:tab pos="723900" algn="l"/>
                <a:tab pos="1447800" algn="l"/>
                <a:tab pos="2171700" algn="l"/>
                <a:tab pos="2895600" algn="l"/>
                <a:tab pos="3619500" algn="l"/>
                <a:tab pos="4343400" algn="l"/>
              </a:tabLst>
            </a:pPr>
            <a:r>
              <a:rPr lang="es-ES">
                <a:solidFill>
                  <a:srgbClr val="000000"/>
                </a:solidFill>
              </a:rPr>
              <a:t>		Francisco de Quevedo</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Text Box 1"/>
          <p:cNvSpPr txBox="1">
            <a:spLocks noChangeArrowheads="1"/>
          </p:cNvSpPr>
          <p:nvPr/>
        </p:nvSpPr>
        <p:spPr bwMode="auto">
          <a:xfrm>
            <a:off x="146050" y="6210300"/>
            <a:ext cx="457200" cy="457200"/>
          </a:xfrm>
          <a:prstGeom prst="rect">
            <a:avLst/>
          </a:prstGeom>
          <a:solidFill>
            <a:srgbClr val="7FD13B"/>
          </a:solidFill>
          <a:ln w="9525">
            <a:noFill/>
            <a:round/>
            <a:headEnd/>
            <a:tailEnd/>
          </a:ln>
          <a:effectLst/>
        </p:spPr>
        <p:txBody>
          <a:bodyPr lIns="0" tIns="0" rIns="0" bIns="0" anchor="ctr" anchorCtr="1"/>
          <a:lstStyle/>
          <a:p>
            <a:pPr algn="ctr" hangingPunct="1">
              <a:lnSpc>
                <a:spcPct val="100000"/>
              </a:lnSpc>
            </a:pPr>
            <a:fld id="{C49B76DF-9D19-46D4-8906-9B1FE24354DD}" type="slidenum">
              <a:rPr lang="es-ES" sz="1400">
                <a:solidFill>
                  <a:srgbClr val="FFFFFF"/>
                </a:solidFill>
              </a:rPr>
              <a:pPr algn="ctr" hangingPunct="1">
                <a:lnSpc>
                  <a:spcPct val="100000"/>
                </a:lnSpc>
              </a:pPr>
              <a:t>17</a:t>
            </a:fld>
            <a:endParaRPr lang="es-ES" sz="1400">
              <a:solidFill>
                <a:srgbClr val="FFFFFF"/>
              </a:solidFill>
            </a:endParaRPr>
          </a:p>
        </p:txBody>
      </p:sp>
      <p:sp>
        <p:nvSpPr>
          <p:cNvPr id="27650" name="Text Box 2"/>
          <p:cNvSpPr txBox="1">
            <a:spLocks noChangeArrowheads="1"/>
          </p:cNvSpPr>
          <p:nvPr/>
        </p:nvSpPr>
        <p:spPr bwMode="auto">
          <a:xfrm>
            <a:off x="395288" y="188913"/>
            <a:ext cx="8280400" cy="366712"/>
          </a:xfrm>
          <a:prstGeom prst="rect">
            <a:avLst/>
          </a:prstGeom>
          <a:solidFill>
            <a:srgbClr val="FEB80A"/>
          </a:solidFill>
          <a:ln w="12600">
            <a:solidFill>
              <a:srgbClr val="BB8605"/>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FIGURAS LITERARIAS BASADAS EN LA INTENSIFICACIÓN</a:t>
            </a:r>
          </a:p>
        </p:txBody>
      </p:sp>
      <p:sp>
        <p:nvSpPr>
          <p:cNvPr id="27651" name="Text Box 3"/>
          <p:cNvSpPr txBox="1">
            <a:spLocks noChangeArrowheads="1"/>
          </p:cNvSpPr>
          <p:nvPr/>
        </p:nvSpPr>
        <p:spPr bwMode="auto">
          <a:xfrm>
            <a:off x="468313" y="620688"/>
            <a:ext cx="8208962" cy="648072"/>
          </a:xfrm>
          <a:prstGeom prst="rect">
            <a:avLst/>
          </a:prstGeom>
          <a:solidFill>
            <a:srgbClr val="FEB80A"/>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HIPÉRBATON</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(plano morfosintáctico)</a:t>
            </a:r>
            <a:endParaRPr lang="es-ES" dirty="0">
              <a:solidFill>
                <a:srgbClr val="000000"/>
              </a:solidFill>
            </a:endParaRPr>
          </a:p>
        </p:txBody>
      </p:sp>
      <p:sp>
        <p:nvSpPr>
          <p:cNvPr id="27652" name="Text Box 4"/>
          <p:cNvSpPr txBox="1">
            <a:spLocks noChangeArrowheads="1"/>
          </p:cNvSpPr>
          <p:nvPr/>
        </p:nvSpPr>
        <p:spPr bwMode="auto">
          <a:xfrm>
            <a:off x="468313" y="1339850"/>
            <a:ext cx="8208962" cy="366713"/>
          </a:xfrm>
          <a:prstGeom prst="rect">
            <a:avLst/>
          </a:prstGeom>
          <a:blipFill dpi="0" rotWithShape="0">
            <a:blip r:embed="rId3"/>
            <a:srcRect/>
            <a:tile tx="0" ty="0" sx="100000" sy="100000" flip="none" algn="tl"/>
          </a:blipFill>
          <a:ln w="9360">
            <a:solidFill>
              <a:srgbClr val="D49600"/>
            </a:solidFill>
            <a:round/>
            <a:headEnd/>
            <a:tailEnd/>
          </a:ln>
          <a:effectLst>
            <a:outerShdw dist="25560" dir="5400000" algn="ctr" rotWithShape="0">
              <a:srgbClr val="000000">
                <a:alpha val="50027"/>
              </a:srgbClr>
            </a:outerShdw>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Gran alteración del orden habitual de las palabras.</a:t>
            </a:r>
          </a:p>
        </p:txBody>
      </p:sp>
      <p:sp>
        <p:nvSpPr>
          <p:cNvPr id="27653" name="Text Box 5"/>
          <p:cNvSpPr txBox="1">
            <a:spLocks noChangeArrowheads="1"/>
          </p:cNvSpPr>
          <p:nvPr/>
        </p:nvSpPr>
        <p:spPr bwMode="auto">
          <a:xfrm>
            <a:off x="2051050" y="1917700"/>
            <a:ext cx="4537075" cy="914400"/>
          </a:xfrm>
          <a:prstGeom prst="rect">
            <a:avLst/>
          </a:prstGeom>
          <a:solidFill>
            <a:srgbClr val="FFFFFF"/>
          </a:solidFill>
          <a:ln w="12600">
            <a:solidFill>
              <a:srgbClr val="FEB80A"/>
            </a:solidFill>
            <a:round/>
            <a:headEnd/>
            <a:tailEnd/>
          </a:ln>
          <a:effectLst/>
        </p:spPr>
        <p:txBody>
          <a:bodyPr/>
          <a:lstStyle/>
          <a:p>
            <a:pPr hangingPunct="1">
              <a:lnSpc>
                <a:spcPct val="100000"/>
              </a:lnSpc>
              <a:tabLst>
                <a:tab pos="723900" algn="l"/>
                <a:tab pos="1447800" algn="l"/>
                <a:tab pos="2171700" algn="l"/>
                <a:tab pos="2895600" algn="l"/>
                <a:tab pos="3619500" algn="l"/>
                <a:tab pos="4343400" algn="l"/>
              </a:tabLst>
            </a:pPr>
            <a:r>
              <a:rPr lang="es-ES">
                <a:solidFill>
                  <a:srgbClr val="FF0000"/>
                </a:solidFill>
              </a:rPr>
              <a:t>Éstos</a:t>
            </a:r>
            <a:r>
              <a:rPr lang="es-ES">
                <a:solidFill>
                  <a:srgbClr val="000000"/>
                </a:solidFill>
              </a:rPr>
              <a:t>, Fabio, ¡ay dolor!, que ves ahora</a:t>
            </a:r>
          </a:p>
          <a:p>
            <a:pPr hangingPunct="1">
              <a:lnSpc>
                <a:spcPct val="100000"/>
              </a:lnSpc>
              <a:tabLst>
                <a:tab pos="723900" algn="l"/>
                <a:tab pos="1447800" algn="l"/>
                <a:tab pos="2171700" algn="l"/>
                <a:tab pos="2895600" algn="l"/>
                <a:tab pos="3619500" algn="l"/>
                <a:tab pos="4343400" algn="l"/>
              </a:tabLst>
            </a:pPr>
            <a:r>
              <a:rPr lang="es-ES">
                <a:solidFill>
                  <a:srgbClr val="FF0000"/>
                </a:solidFill>
              </a:rPr>
              <a:t>campos de soledad</a:t>
            </a:r>
            <a:r>
              <a:rPr lang="es-ES">
                <a:solidFill>
                  <a:srgbClr val="000000"/>
                </a:solidFill>
              </a:rPr>
              <a:t>, mustio collado.</a:t>
            </a:r>
          </a:p>
          <a:p>
            <a:pPr algn="r" hangingPunct="1">
              <a:lnSpc>
                <a:spcPct val="100000"/>
              </a:lnSpc>
              <a:tabLst>
                <a:tab pos="723900" algn="l"/>
                <a:tab pos="1447800" algn="l"/>
                <a:tab pos="2171700" algn="l"/>
                <a:tab pos="2895600" algn="l"/>
                <a:tab pos="3619500" algn="l"/>
                <a:tab pos="4343400" algn="l"/>
              </a:tabLst>
            </a:pPr>
            <a:r>
              <a:rPr lang="es-ES">
                <a:solidFill>
                  <a:srgbClr val="000000"/>
                </a:solidFill>
              </a:rPr>
              <a:t>Rodrigo Caro</a:t>
            </a:r>
          </a:p>
        </p:txBody>
      </p:sp>
      <p:sp>
        <p:nvSpPr>
          <p:cNvPr id="27654" name="Text Box 6"/>
          <p:cNvSpPr txBox="1">
            <a:spLocks noChangeArrowheads="1"/>
          </p:cNvSpPr>
          <p:nvPr/>
        </p:nvSpPr>
        <p:spPr bwMode="auto">
          <a:xfrm>
            <a:off x="6443663" y="3284538"/>
            <a:ext cx="2209800" cy="1328737"/>
          </a:xfrm>
          <a:prstGeom prst="rect">
            <a:avLst/>
          </a:prstGeom>
          <a:solidFill>
            <a:srgbClr val="EA157A"/>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spcBef>
                <a:spcPts val="1100"/>
              </a:spcBef>
              <a:tabLst>
                <a:tab pos="723900" algn="l"/>
                <a:tab pos="1447800" algn="l"/>
                <a:tab pos="2171700" algn="l"/>
              </a:tabLst>
            </a:pPr>
            <a:r>
              <a:rPr lang="es-ES" b="1">
                <a:solidFill>
                  <a:srgbClr val="FFFFFF"/>
                </a:solidFill>
              </a:rPr>
              <a:t>ATENCIÓN </a:t>
            </a:r>
          </a:p>
          <a:p>
            <a:pPr algn="ctr" hangingPunct="1">
              <a:lnSpc>
                <a:spcPct val="100000"/>
              </a:lnSpc>
              <a:spcBef>
                <a:spcPts val="1100"/>
              </a:spcBef>
              <a:tabLst>
                <a:tab pos="723900" algn="l"/>
                <a:tab pos="1447800" algn="l"/>
                <a:tab pos="2171700" algn="l"/>
              </a:tabLst>
            </a:pPr>
            <a:r>
              <a:rPr lang="es-ES" b="1">
                <a:solidFill>
                  <a:srgbClr val="FFFFFF"/>
                </a:solidFill>
              </a:rPr>
              <a:t>El plural de hipérbaton es HIPÉRBATOS</a:t>
            </a:r>
          </a:p>
        </p:txBody>
      </p:sp>
      <p:sp>
        <p:nvSpPr>
          <p:cNvPr id="27655" name="Text Box 7"/>
          <p:cNvSpPr txBox="1">
            <a:spLocks noChangeArrowheads="1"/>
          </p:cNvSpPr>
          <p:nvPr/>
        </p:nvSpPr>
        <p:spPr bwMode="auto">
          <a:xfrm>
            <a:off x="395288" y="2925763"/>
            <a:ext cx="5257800" cy="1655762"/>
          </a:xfrm>
          <a:prstGeom prst="rect">
            <a:avLst/>
          </a:prstGeom>
          <a:solidFill>
            <a:srgbClr val="FFFFFF"/>
          </a:solidFill>
          <a:ln w="12600">
            <a:solidFill>
              <a:srgbClr val="FEB80A"/>
            </a:solidFill>
            <a:round/>
            <a:headEnd/>
            <a:tailEnd/>
          </a:ln>
          <a:effectLst/>
        </p:spPr>
        <p:txBody>
          <a:bodyPr/>
          <a:lstStyle/>
          <a:p>
            <a:pPr algn="just" hangingPunct="1">
              <a:lnSpc>
                <a:spcPct val="80000"/>
              </a:lnSpc>
              <a:spcBef>
                <a:spcPts val="400"/>
              </a:spcBef>
              <a:tabLst>
                <a:tab pos="723900" algn="l"/>
                <a:tab pos="1447800" algn="l"/>
                <a:tab pos="2171700" algn="l"/>
                <a:tab pos="2895600" algn="l"/>
                <a:tab pos="3619500" algn="l"/>
                <a:tab pos="4343400" algn="l"/>
                <a:tab pos="5067300" algn="l"/>
              </a:tabLst>
            </a:pPr>
            <a:r>
              <a:rPr lang="es-ES">
                <a:solidFill>
                  <a:srgbClr val="FF0000"/>
                </a:solidFill>
              </a:rPr>
              <a:t>Del monte en la ladera</a:t>
            </a:r>
          </a:p>
          <a:p>
            <a:pPr algn="just" hangingPunct="1">
              <a:lnSpc>
                <a:spcPct val="80000"/>
              </a:lnSpc>
              <a:spcBef>
                <a:spcPts val="400"/>
              </a:spcBef>
              <a:tabLst>
                <a:tab pos="723900" algn="l"/>
                <a:tab pos="1447800" algn="l"/>
                <a:tab pos="2171700" algn="l"/>
                <a:tab pos="2895600" algn="l"/>
                <a:tab pos="3619500" algn="l"/>
                <a:tab pos="4343400" algn="l"/>
                <a:tab pos="5067300" algn="l"/>
              </a:tabLst>
            </a:pPr>
            <a:r>
              <a:rPr lang="es-ES">
                <a:solidFill>
                  <a:srgbClr val="FF0000"/>
                </a:solidFill>
              </a:rPr>
              <a:t>por mi mano plantado tengo un huerto</a:t>
            </a:r>
            <a:r>
              <a:rPr lang="es-ES">
                <a:solidFill>
                  <a:srgbClr val="000000"/>
                </a:solidFill>
              </a:rPr>
              <a:t>…</a:t>
            </a:r>
          </a:p>
          <a:p>
            <a:pPr algn="just" hangingPunct="1">
              <a:lnSpc>
                <a:spcPct val="80000"/>
              </a:lnSpc>
              <a:spcBef>
                <a:spcPts val="400"/>
              </a:spcBef>
              <a:tabLst>
                <a:tab pos="723900" algn="l"/>
                <a:tab pos="1447800" algn="l"/>
                <a:tab pos="2171700" algn="l"/>
                <a:tab pos="2895600" algn="l"/>
                <a:tab pos="3619500" algn="l"/>
                <a:tab pos="4343400" algn="l"/>
                <a:tab pos="5067300" algn="l"/>
              </a:tabLst>
            </a:pPr>
            <a:endParaRPr lang="es-ES">
              <a:solidFill>
                <a:srgbClr val="000000"/>
              </a:solidFill>
            </a:endParaRPr>
          </a:p>
          <a:p>
            <a:pPr algn="just" hangingPunct="1">
              <a:lnSpc>
                <a:spcPct val="80000"/>
              </a:lnSpc>
              <a:spcBef>
                <a:spcPts val="400"/>
              </a:spcBef>
              <a:tabLst>
                <a:tab pos="723900" algn="l"/>
                <a:tab pos="1447800" algn="l"/>
                <a:tab pos="2171700" algn="l"/>
                <a:tab pos="2895600" algn="l"/>
                <a:tab pos="3619500" algn="l"/>
                <a:tab pos="4343400" algn="l"/>
                <a:tab pos="5067300" algn="l"/>
              </a:tabLst>
            </a:pPr>
            <a:r>
              <a:rPr lang="es-ES">
                <a:solidFill>
                  <a:srgbClr val="000000"/>
                </a:solidFill>
              </a:rPr>
              <a:t>[Tengo plantado un huerto por mi mano en la ladera del monte…</a:t>
            </a:r>
          </a:p>
          <a:p>
            <a:pPr algn="r" hangingPunct="1">
              <a:lnSpc>
                <a:spcPct val="80000"/>
              </a:lnSpc>
              <a:spcBef>
                <a:spcPts val="400"/>
              </a:spcBef>
              <a:tabLst>
                <a:tab pos="723900" algn="l"/>
                <a:tab pos="1447800" algn="l"/>
                <a:tab pos="2171700" algn="l"/>
                <a:tab pos="2895600" algn="l"/>
                <a:tab pos="3619500" algn="l"/>
                <a:tab pos="4343400" algn="l"/>
                <a:tab pos="5067300" algn="l"/>
              </a:tabLst>
            </a:pPr>
            <a:r>
              <a:rPr lang="es-ES">
                <a:solidFill>
                  <a:srgbClr val="000000"/>
                </a:solidFill>
              </a:rPr>
              <a:t>(Fray Luis de León)</a:t>
            </a:r>
          </a:p>
        </p:txBody>
      </p:sp>
      <p:sp>
        <p:nvSpPr>
          <p:cNvPr id="27656" name="Text Box 8"/>
          <p:cNvSpPr txBox="1">
            <a:spLocks noChangeArrowheads="1"/>
          </p:cNvSpPr>
          <p:nvPr/>
        </p:nvSpPr>
        <p:spPr bwMode="auto">
          <a:xfrm>
            <a:off x="1116013" y="4940300"/>
            <a:ext cx="4724400" cy="1066800"/>
          </a:xfrm>
          <a:prstGeom prst="rect">
            <a:avLst/>
          </a:prstGeom>
          <a:solidFill>
            <a:srgbClr val="FFFFFF"/>
          </a:solidFill>
          <a:ln w="12600">
            <a:solidFill>
              <a:srgbClr val="FEB80A"/>
            </a:solidFill>
            <a:round/>
            <a:headEnd/>
            <a:tailEnd/>
          </a:ln>
          <a:effectLst/>
        </p:spPr>
        <p:txBody>
          <a:bodyPr/>
          <a:lstStyle/>
          <a:p>
            <a:pPr algn="just" hangingPunct="1">
              <a:lnSpc>
                <a:spcPct val="90000"/>
              </a:lnSpc>
              <a:spcBef>
                <a:spcPts val="400"/>
              </a:spcBef>
              <a:tabLst>
                <a:tab pos="723900" algn="l"/>
                <a:tab pos="1447800" algn="l"/>
                <a:tab pos="2171700" algn="l"/>
                <a:tab pos="2895600" algn="l"/>
                <a:tab pos="3619500" algn="l"/>
                <a:tab pos="4343400" algn="l"/>
              </a:tabLst>
            </a:pPr>
            <a:r>
              <a:rPr lang="es-ES">
                <a:solidFill>
                  <a:srgbClr val="FF0000"/>
                </a:solidFill>
              </a:rPr>
              <a:t>Este</a:t>
            </a:r>
            <a:r>
              <a:rPr lang="es-ES">
                <a:solidFill>
                  <a:srgbClr val="000000"/>
                </a:solidFill>
              </a:rPr>
              <a:t>, que siempre veis, </a:t>
            </a:r>
            <a:r>
              <a:rPr lang="es-ES">
                <a:solidFill>
                  <a:srgbClr val="FF0000"/>
                </a:solidFill>
              </a:rPr>
              <a:t>alegre, prado…</a:t>
            </a:r>
          </a:p>
          <a:p>
            <a:pPr algn="just" hangingPunct="1">
              <a:lnSpc>
                <a:spcPct val="90000"/>
              </a:lnSpc>
              <a:spcBef>
                <a:spcPts val="400"/>
              </a:spcBef>
              <a:tabLst>
                <a:tab pos="723900" algn="l"/>
                <a:tab pos="1447800" algn="l"/>
                <a:tab pos="2171700" algn="l"/>
                <a:tab pos="2895600" algn="l"/>
                <a:tab pos="3619500" algn="l"/>
                <a:tab pos="4343400" algn="l"/>
              </a:tabLst>
            </a:pPr>
            <a:r>
              <a:rPr lang="es-ES">
                <a:solidFill>
                  <a:srgbClr val="000000"/>
                </a:solidFill>
              </a:rPr>
              <a:t>							Luis de Góngora</a:t>
            </a:r>
          </a:p>
          <a:p>
            <a:pPr algn="just" hangingPunct="1">
              <a:lnSpc>
                <a:spcPct val="90000"/>
              </a:lnSpc>
              <a:spcBef>
                <a:spcPts val="400"/>
              </a:spcBef>
              <a:tabLst>
                <a:tab pos="723900" algn="l"/>
                <a:tab pos="1447800" algn="l"/>
                <a:tab pos="2171700" algn="l"/>
                <a:tab pos="2895600" algn="l"/>
                <a:tab pos="3619500" algn="l"/>
                <a:tab pos="4343400" algn="l"/>
              </a:tabLst>
            </a:pPr>
            <a:r>
              <a:rPr lang="es-ES">
                <a:solidFill>
                  <a:srgbClr val="000000"/>
                </a:solidFill>
              </a:rPr>
              <a:t>[Este prado, que siempre veis alegre,…]</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146050" y="6210300"/>
            <a:ext cx="457200" cy="457200"/>
          </a:xfrm>
          <a:prstGeom prst="rect">
            <a:avLst/>
          </a:prstGeom>
          <a:solidFill>
            <a:srgbClr val="7FD13B"/>
          </a:solidFill>
          <a:ln w="9525">
            <a:noFill/>
            <a:round/>
            <a:headEnd/>
            <a:tailEnd/>
          </a:ln>
          <a:effectLst/>
        </p:spPr>
        <p:txBody>
          <a:bodyPr lIns="0" tIns="0" rIns="0" bIns="0" anchor="ctr" anchorCtr="1"/>
          <a:lstStyle/>
          <a:p>
            <a:pPr algn="ctr" hangingPunct="1">
              <a:lnSpc>
                <a:spcPct val="100000"/>
              </a:lnSpc>
            </a:pPr>
            <a:fld id="{CD054C6E-9134-4AFA-8AB3-E60A27DD22F3}" type="slidenum">
              <a:rPr lang="es-ES" sz="1400">
                <a:solidFill>
                  <a:srgbClr val="FFFFFF"/>
                </a:solidFill>
              </a:rPr>
              <a:pPr algn="ctr" hangingPunct="1">
                <a:lnSpc>
                  <a:spcPct val="100000"/>
                </a:lnSpc>
              </a:pPr>
              <a:t>18</a:t>
            </a:fld>
            <a:endParaRPr lang="es-ES" sz="1400">
              <a:solidFill>
                <a:srgbClr val="FFFFFF"/>
              </a:solidFill>
            </a:endParaRPr>
          </a:p>
        </p:txBody>
      </p:sp>
      <p:sp>
        <p:nvSpPr>
          <p:cNvPr id="28674" name="Text Box 2"/>
          <p:cNvSpPr txBox="1">
            <a:spLocks noChangeArrowheads="1"/>
          </p:cNvSpPr>
          <p:nvPr/>
        </p:nvSpPr>
        <p:spPr bwMode="auto">
          <a:xfrm>
            <a:off x="395288" y="188913"/>
            <a:ext cx="8280400" cy="366712"/>
          </a:xfrm>
          <a:prstGeom prst="rect">
            <a:avLst/>
          </a:prstGeom>
          <a:solidFill>
            <a:srgbClr val="FEB80A"/>
          </a:solidFill>
          <a:ln w="12600">
            <a:solidFill>
              <a:srgbClr val="BB8605"/>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FIGURAS LITERARIAS BASADAS EN LA INTENSIFICACIÓN</a:t>
            </a:r>
          </a:p>
        </p:txBody>
      </p:sp>
      <p:sp>
        <p:nvSpPr>
          <p:cNvPr id="28675" name="Text Box 3"/>
          <p:cNvSpPr txBox="1">
            <a:spLocks noChangeArrowheads="1"/>
          </p:cNvSpPr>
          <p:nvPr/>
        </p:nvSpPr>
        <p:spPr bwMode="auto">
          <a:xfrm>
            <a:off x="467544" y="620689"/>
            <a:ext cx="8208962" cy="720080"/>
          </a:xfrm>
          <a:prstGeom prst="rect">
            <a:avLst/>
          </a:prstGeom>
          <a:solidFill>
            <a:srgbClr val="FEB80A"/>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a:solidFill>
                  <a:srgbClr val="000000"/>
                </a:solidFill>
              </a:rPr>
              <a:t>INTERROGACIÓN   </a:t>
            </a:r>
            <a:r>
              <a:rPr lang="es-ES" dirty="0" smtClean="0">
                <a:solidFill>
                  <a:srgbClr val="000000"/>
                </a:solidFill>
              </a:rPr>
              <a:t>RETÓRICA</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(plano fónico)</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 dirty="0">
              <a:solidFill>
                <a:srgbClr val="000000"/>
              </a:solidFill>
            </a:endParaRPr>
          </a:p>
        </p:txBody>
      </p:sp>
      <p:sp>
        <p:nvSpPr>
          <p:cNvPr id="28676" name="Text Box 4"/>
          <p:cNvSpPr txBox="1">
            <a:spLocks noChangeArrowheads="1"/>
          </p:cNvSpPr>
          <p:nvPr/>
        </p:nvSpPr>
        <p:spPr bwMode="auto">
          <a:xfrm>
            <a:off x="468313" y="1412776"/>
            <a:ext cx="8208962" cy="576064"/>
          </a:xfrm>
          <a:prstGeom prst="rect">
            <a:avLst/>
          </a:prstGeom>
          <a:blipFill dpi="0" rotWithShape="0">
            <a:blip r:embed="rId3"/>
            <a:srcRect/>
            <a:tile tx="0" ty="0" sx="100000" sy="100000" flip="none" algn="tl"/>
          </a:blipFill>
          <a:ln w="9360">
            <a:solidFill>
              <a:srgbClr val="D49600"/>
            </a:solidFill>
            <a:round/>
            <a:headEnd/>
            <a:tailEnd/>
          </a:ln>
          <a:effectLst>
            <a:outerShdw dist="25560" dir="5400000" algn="ctr" rotWithShape="0">
              <a:srgbClr val="000000">
                <a:alpha val="50027"/>
              </a:srgbClr>
            </a:outerShdw>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a:solidFill>
                  <a:srgbClr val="000000"/>
                </a:solidFill>
              </a:rPr>
              <a:t>Pregunta que no espera respuesta y </a:t>
            </a:r>
            <a:r>
              <a:rPr lang="es-ES" i="1" dirty="0">
                <a:solidFill>
                  <a:srgbClr val="000000"/>
                </a:solidFill>
              </a:rPr>
              <a:t>que</a:t>
            </a:r>
            <a:r>
              <a:rPr lang="es-ES" dirty="0">
                <a:solidFill>
                  <a:srgbClr val="000000"/>
                </a:solidFill>
              </a:rPr>
              <a:t> sólo pretende intensificar aquello que expresa.</a:t>
            </a:r>
          </a:p>
        </p:txBody>
      </p:sp>
      <p:sp>
        <p:nvSpPr>
          <p:cNvPr id="28677" name="Text Box 5"/>
          <p:cNvSpPr txBox="1">
            <a:spLocks noChangeArrowheads="1"/>
          </p:cNvSpPr>
          <p:nvPr/>
        </p:nvSpPr>
        <p:spPr bwMode="auto">
          <a:xfrm>
            <a:off x="468313" y="2205038"/>
            <a:ext cx="4537075" cy="914400"/>
          </a:xfrm>
          <a:prstGeom prst="rect">
            <a:avLst/>
          </a:prstGeom>
          <a:solidFill>
            <a:srgbClr val="FFFFFF"/>
          </a:solidFill>
          <a:ln w="12600">
            <a:solidFill>
              <a:srgbClr val="FEB80A"/>
            </a:solidFill>
            <a:round/>
            <a:headEnd/>
            <a:tailEnd/>
          </a:ln>
          <a:effectLst/>
        </p:spPr>
        <p:txBody>
          <a:bodyPr/>
          <a:lstStyle/>
          <a:p>
            <a:pPr hangingPunct="1">
              <a:lnSpc>
                <a:spcPct val="100000"/>
              </a:lnSpc>
              <a:tabLst>
                <a:tab pos="723900" algn="l"/>
                <a:tab pos="1447800" algn="l"/>
                <a:tab pos="2171700" algn="l"/>
                <a:tab pos="2895600" algn="l"/>
                <a:tab pos="3619500" algn="l"/>
                <a:tab pos="4343400" algn="l"/>
              </a:tabLst>
            </a:pPr>
            <a:r>
              <a:rPr lang="es-ES">
                <a:solidFill>
                  <a:srgbClr val="FF0000"/>
                </a:solidFill>
              </a:rPr>
              <a:t>¿Qué sería sin ti de los colores,</a:t>
            </a:r>
          </a:p>
          <a:p>
            <a:pPr hangingPunct="1">
              <a:lnSpc>
                <a:spcPct val="100000"/>
              </a:lnSpc>
              <a:tabLst>
                <a:tab pos="723900" algn="l"/>
                <a:tab pos="1447800" algn="l"/>
                <a:tab pos="2171700" algn="l"/>
                <a:tab pos="2895600" algn="l"/>
                <a:tab pos="3619500" algn="l"/>
                <a:tab pos="4343400" algn="l"/>
              </a:tabLst>
            </a:pPr>
            <a:r>
              <a:rPr lang="es-ES">
                <a:solidFill>
                  <a:srgbClr val="FF0000"/>
                </a:solidFill>
              </a:rPr>
              <a:t>Niña de luz, pintor de los pintores?</a:t>
            </a:r>
          </a:p>
          <a:p>
            <a:pPr algn="r" hangingPunct="1">
              <a:lnSpc>
                <a:spcPct val="100000"/>
              </a:lnSpc>
              <a:tabLst>
                <a:tab pos="723900" algn="l"/>
                <a:tab pos="1447800" algn="l"/>
                <a:tab pos="2171700" algn="l"/>
                <a:tab pos="2895600" algn="l"/>
                <a:tab pos="3619500" algn="l"/>
                <a:tab pos="4343400" algn="l"/>
              </a:tabLst>
            </a:pPr>
            <a:r>
              <a:rPr lang="es-ES">
                <a:solidFill>
                  <a:srgbClr val="000000"/>
                </a:solidFill>
              </a:rPr>
              <a:t>Rafael Alberti</a:t>
            </a:r>
          </a:p>
        </p:txBody>
      </p:sp>
      <p:sp>
        <p:nvSpPr>
          <p:cNvPr id="28678" name="Text Box 6"/>
          <p:cNvSpPr txBox="1">
            <a:spLocks noChangeArrowheads="1"/>
          </p:cNvSpPr>
          <p:nvPr/>
        </p:nvSpPr>
        <p:spPr bwMode="auto">
          <a:xfrm>
            <a:off x="468313" y="3429000"/>
            <a:ext cx="8072437" cy="914400"/>
          </a:xfrm>
          <a:prstGeom prst="rect">
            <a:avLst/>
          </a:prstGeom>
          <a:solidFill>
            <a:srgbClr val="FFFFFF"/>
          </a:solidFill>
          <a:ln w="12600">
            <a:solidFill>
              <a:srgbClr val="FEB80A"/>
            </a:solidFill>
            <a:round/>
            <a:headEnd/>
            <a:tailEnd/>
          </a:ln>
          <a:effectLst/>
        </p:spPr>
        <p:txBody>
          <a:bodyPr/>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FF0000"/>
                </a:solidFill>
              </a:rPr>
              <a:t>¿No te dije yo, Sancho, que me habían de sobrar escuderos</a:t>
            </a:r>
            <a:r>
              <a:rPr lang="es-ES">
                <a:solidFill>
                  <a:srgbClr val="000000"/>
                </a:solidFill>
              </a:rPr>
              <a:t>? Mira quién se ofrece a serlo, sino el inaudito Bachiller Sansón Carrasco…</a:t>
            </a: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				Cervantes</a:t>
            </a:r>
          </a:p>
        </p:txBody>
      </p:sp>
      <p:sp>
        <p:nvSpPr>
          <p:cNvPr id="28679" name="Text Box 7"/>
          <p:cNvSpPr txBox="1">
            <a:spLocks noChangeArrowheads="1"/>
          </p:cNvSpPr>
          <p:nvPr/>
        </p:nvSpPr>
        <p:spPr bwMode="auto">
          <a:xfrm>
            <a:off x="611188" y="4797425"/>
            <a:ext cx="4143375" cy="914400"/>
          </a:xfrm>
          <a:prstGeom prst="rect">
            <a:avLst/>
          </a:prstGeom>
          <a:solidFill>
            <a:srgbClr val="FFFFFF"/>
          </a:solidFill>
          <a:ln w="12600">
            <a:solidFill>
              <a:srgbClr val="FEB80A"/>
            </a:solidFill>
            <a:round/>
            <a:headEnd/>
            <a:tailEnd/>
          </a:ln>
          <a:effectLst/>
        </p:spPr>
        <p:txBody>
          <a:bodyPr/>
          <a:lstStyle/>
          <a:p>
            <a:pPr hangingPunct="1">
              <a:lnSpc>
                <a:spcPct val="100000"/>
              </a:lnSpc>
              <a:tabLst>
                <a:tab pos="723900" algn="l"/>
                <a:tab pos="1447800" algn="l"/>
                <a:tab pos="2171700" algn="l"/>
                <a:tab pos="2895600" algn="l"/>
                <a:tab pos="3619500" algn="l"/>
              </a:tabLst>
            </a:pPr>
            <a:r>
              <a:rPr lang="es-ES">
                <a:solidFill>
                  <a:srgbClr val="FF0000"/>
                </a:solidFill>
              </a:rPr>
              <a:t>¿Serás, amor, </a:t>
            </a:r>
          </a:p>
          <a:p>
            <a:pPr hangingPunct="1">
              <a:lnSpc>
                <a:spcPct val="100000"/>
              </a:lnSpc>
              <a:tabLst>
                <a:tab pos="723900" algn="l"/>
                <a:tab pos="1447800" algn="l"/>
                <a:tab pos="2171700" algn="l"/>
                <a:tab pos="2895600" algn="l"/>
                <a:tab pos="3619500" algn="l"/>
              </a:tabLst>
            </a:pPr>
            <a:r>
              <a:rPr lang="es-ES">
                <a:solidFill>
                  <a:srgbClr val="FF0000"/>
                </a:solidFill>
              </a:rPr>
              <a:t>un largo adiós que no se acaba?</a:t>
            </a:r>
          </a:p>
          <a:p>
            <a:pPr hangingPunct="1">
              <a:lnSpc>
                <a:spcPct val="100000"/>
              </a:lnSpc>
              <a:tabLst>
                <a:tab pos="723900" algn="l"/>
                <a:tab pos="1447800" algn="l"/>
                <a:tab pos="2171700" algn="l"/>
                <a:tab pos="2895600" algn="l"/>
                <a:tab pos="3619500" algn="l"/>
              </a:tabLst>
            </a:pPr>
            <a:r>
              <a:rPr lang="es-ES">
                <a:solidFill>
                  <a:srgbClr val="000000"/>
                </a:solidFill>
              </a:rPr>
              <a:t>		Pedro Salinas</a:t>
            </a: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Text Box 1"/>
          <p:cNvSpPr txBox="1">
            <a:spLocks noChangeArrowheads="1"/>
          </p:cNvSpPr>
          <p:nvPr/>
        </p:nvSpPr>
        <p:spPr bwMode="auto">
          <a:xfrm>
            <a:off x="146050" y="6210300"/>
            <a:ext cx="457200" cy="457200"/>
          </a:xfrm>
          <a:prstGeom prst="rect">
            <a:avLst/>
          </a:prstGeom>
          <a:solidFill>
            <a:srgbClr val="7FD13B"/>
          </a:solidFill>
          <a:ln w="9525">
            <a:noFill/>
            <a:round/>
            <a:headEnd/>
            <a:tailEnd/>
          </a:ln>
          <a:effectLst/>
        </p:spPr>
        <p:txBody>
          <a:bodyPr lIns="0" tIns="0" rIns="0" bIns="0" anchor="ctr" anchorCtr="1"/>
          <a:lstStyle/>
          <a:p>
            <a:pPr algn="ctr" hangingPunct="1">
              <a:lnSpc>
                <a:spcPct val="100000"/>
              </a:lnSpc>
            </a:pPr>
            <a:fld id="{907BC7AE-0CD7-4B7E-8250-E8165B83CE58}" type="slidenum">
              <a:rPr lang="es-ES" sz="1400">
                <a:solidFill>
                  <a:srgbClr val="FFFFFF"/>
                </a:solidFill>
              </a:rPr>
              <a:pPr algn="ctr" hangingPunct="1">
                <a:lnSpc>
                  <a:spcPct val="100000"/>
                </a:lnSpc>
              </a:pPr>
              <a:t>19</a:t>
            </a:fld>
            <a:endParaRPr lang="es-ES" sz="1400">
              <a:solidFill>
                <a:srgbClr val="FFFFFF"/>
              </a:solidFill>
            </a:endParaRPr>
          </a:p>
        </p:txBody>
      </p:sp>
      <p:sp>
        <p:nvSpPr>
          <p:cNvPr id="29698" name="Text Box 2"/>
          <p:cNvSpPr txBox="1">
            <a:spLocks noChangeArrowheads="1"/>
          </p:cNvSpPr>
          <p:nvPr/>
        </p:nvSpPr>
        <p:spPr bwMode="auto">
          <a:xfrm>
            <a:off x="395288" y="188913"/>
            <a:ext cx="8280400" cy="366712"/>
          </a:xfrm>
          <a:prstGeom prst="rect">
            <a:avLst/>
          </a:prstGeom>
          <a:solidFill>
            <a:srgbClr val="FEB80A"/>
          </a:solidFill>
          <a:ln w="12600">
            <a:solidFill>
              <a:srgbClr val="BB8605"/>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FIGURAS LITERARIAS BASADAS EN LA INTENSIFICACIÓN</a:t>
            </a:r>
          </a:p>
        </p:txBody>
      </p:sp>
      <p:sp>
        <p:nvSpPr>
          <p:cNvPr id="29699" name="Text Box 3"/>
          <p:cNvSpPr txBox="1">
            <a:spLocks noChangeArrowheads="1"/>
          </p:cNvSpPr>
          <p:nvPr/>
        </p:nvSpPr>
        <p:spPr bwMode="auto">
          <a:xfrm>
            <a:off x="395536" y="620688"/>
            <a:ext cx="8208962" cy="720080"/>
          </a:xfrm>
          <a:prstGeom prst="rect">
            <a:avLst/>
          </a:prstGeom>
          <a:solidFill>
            <a:srgbClr val="FEB80A"/>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PLEONASMO</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(plano léxico-semántico)</a:t>
            </a:r>
            <a:endParaRPr lang="es-ES" dirty="0">
              <a:solidFill>
                <a:srgbClr val="000000"/>
              </a:solidFill>
            </a:endParaRPr>
          </a:p>
        </p:txBody>
      </p:sp>
      <p:sp>
        <p:nvSpPr>
          <p:cNvPr id="29700" name="Text Box 4"/>
          <p:cNvSpPr txBox="1">
            <a:spLocks noChangeArrowheads="1"/>
          </p:cNvSpPr>
          <p:nvPr/>
        </p:nvSpPr>
        <p:spPr bwMode="auto">
          <a:xfrm>
            <a:off x="468313" y="1484313"/>
            <a:ext cx="8208962" cy="366712"/>
          </a:xfrm>
          <a:prstGeom prst="rect">
            <a:avLst/>
          </a:prstGeom>
          <a:blipFill dpi="0" rotWithShape="0">
            <a:blip r:embed="rId3"/>
            <a:srcRect/>
            <a:tile tx="0" ty="0" sx="100000" sy="100000" flip="none" algn="tl"/>
          </a:blipFill>
          <a:ln w="9360">
            <a:solidFill>
              <a:srgbClr val="D49600"/>
            </a:solidFill>
            <a:round/>
            <a:headEnd/>
            <a:tailEnd/>
          </a:ln>
          <a:effectLst>
            <a:outerShdw dist="25560" dir="5400000" algn="ctr" rotWithShape="0">
              <a:srgbClr val="000000">
                <a:alpha val="50027"/>
              </a:srgbClr>
            </a:outerShdw>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a:solidFill>
                  <a:srgbClr val="000000"/>
                </a:solidFill>
              </a:rPr>
              <a:t>Empleo de palabras redundantes que intensifican la idea expresada:</a:t>
            </a:r>
          </a:p>
        </p:txBody>
      </p:sp>
      <p:sp>
        <p:nvSpPr>
          <p:cNvPr id="29701" name="Text Box 5"/>
          <p:cNvSpPr txBox="1">
            <a:spLocks noChangeArrowheads="1"/>
          </p:cNvSpPr>
          <p:nvPr/>
        </p:nvSpPr>
        <p:spPr bwMode="auto">
          <a:xfrm>
            <a:off x="467545" y="2204864"/>
            <a:ext cx="8138294" cy="914574"/>
          </a:xfrm>
          <a:prstGeom prst="rect">
            <a:avLst/>
          </a:prstGeom>
          <a:solidFill>
            <a:srgbClr val="FFFFFF"/>
          </a:solidFill>
          <a:ln w="12600">
            <a:solidFill>
              <a:srgbClr val="FEB80A"/>
            </a:solidFill>
            <a:round/>
            <a:headEnd/>
            <a:tailEnd/>
          </a:ln>
          <a:effectLst/>
        </p:spPr>
        <p:txBody>
          <a:bodyPr/>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a:solidFill>
                  <a:srgbClr val="000000"/>
                </a:solidFill>
              </a:rPr>
              <a:t>¿Qué persuasión fuera bastante para persuadirme que hay monos en el mundo que adivinen, </a:t>
            </a:r>
            <a:r>
              <a:rPr lang="es-ES" b="1" dirty="0">
                <a:solidFill>
                  <a:srgbClr val="FF0000"/>
                </a:solidFill>
              </a:rPr>
              <a:t>como lo he visto ahora por mis propios ojos</a:t>
            </a:r>
            <a:r>
              <a:rPr lang="es-ES" dirty="0">
                <a:solidFill>
                  <a:srgbClr val="000000"/>
                </a:solidFill>
              </a:rPr>
              <a:t>?</a:t>
            </a:r>
          </a:p>
          <a:p>
            <a:pPr algn="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a:solidFill>
                  <a:srgbClr val="000000"/>
                </a:solidFill>
              </a:rPr>
              <a:t>Miguel de Cervantes</a:t>
            </a:r>
          </a:p>
        </p:txBody>
      </p:sp>
      <p:sp>
        <p:nvSpPr>
          <p:cNvPr id="29702" name="Text Box 6"/>
          <p:cNvSpPr txBox="1">
            <a:spLocks noChangeArrowheads="1"/>
          </p:cNvSpPr>
          <p:nvPr/>
        </p:nvSpPr>
        <p:spPr bwMode="auto">
          <a:xfrm>
            <a:off x="468313" y="3429000"/>
            <a:ext cx="8072437" cy="639763"/>
          </a:xfrm>
          <a:prstGeom prst="rect">
            <a:avLst/>
          </a:prstGeom>
          <a:solidFill>
            <a:srgbClr val="FFFFFF"/>
          </a:solidFill>
          <a:ln w="12600">
            <a:solidFill>
              <a:srgbClr val="FEB80A"/>
            </a:solidFill>
            <a:round/>
            <a:headEnd/>
            <a:tailEnd/>
          </a:ln>
          <a:effectLst/>
        </p:spPr>
        <p:txBody>
          <a:bodyPr/>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b="1">
                <a:solidFill>
                  <a:srgbClr val="FF0000"/>
                </a:solidFill>
              </a:rPr>
              <a:t>De los sus ojos</a:t>
            </a:r>
            <a:r>
              <a:rPr lang="es-ES">
                <a:solidFill>
                  <a:srgbClr val="000000"/>
                </a:solidFill>
              </a:rPr>
              <a:t>, tan fuertemente llorando</a:t>
            </a: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					Cantar de mio Cid.</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146050" y="6210300"/>
            <a:ext cx="457200" cy="457200"/>
          </a:xfrm>
          <a:prstGeom prst="rect">
            <a:avLst/>
          </a:prstGeom>
          <a:solidFill>
            <a:srgbClr val="7FD13B"/>
          </a:solidFill>
          <a:ln w="9525">
            <a:noFill/>
            <a:round/>
            <a:headEnd/>
            <a:tailEnd/>
          </a:ln>
          <a:effectLst/>
        </p:spPr>
        <p:txBody>
          <a:bodyPr lIns="0" tIns="0" rIns="0" bIns="0" anchor="ctr" anchorCtr="1"/>
          <a:lstStyle/>
          <a:p>
            <a:pPr algn="ctr" hangingPunct="1">
              <a:lnSpc>
                <a:spcPct val="100000"/>
              </a:lnSpc>
            </a:pPr>
            <a:fld id="{090FC898-B32F-4FCE-921D-1D511F04AEC3}" type="slidenum">
              <a:rPr lang="es-ES" sz="1400">
                <a:solidFill>
                  <a:srgbClr val="FFFFFF"/>
                </a:solidFill>
              </a:rPr>
              <a:pPr algn="ctr" hangingPunct="1">
                <a:lnSpc>
                  <a:spcPct val="100000"/>
                </a:lnSpc>
              </a:pPr>
              <a:t>2</a:t>
            </a:fld>
            <a:endParaRPr lang="es-ES" sz="1400">
              <a:solidFill>
                <a:srgbClr val="FFFFFF"/>
              </a:solidFill>
            </a:endParaRPr>
          </a:p>
        </p:txBody>
      </p:sp>
      <p:sp>
        <p:nvSpPr>
          <p:cNvPr id="15362" name="Text Box 2"/>
          <p:cNvSpPr txBox="1">
            <a:spLocks noChangeArrowheads="1"/>
          </p:cNvSpPr>
          <p:nvPr/>
        </p:nvSpPr>
        <p:spPr bwMode="auto">
          <a:xfrm>
            <a:off x="395288" y="188913"/>
            <a:ext cx="8280400" cy="639762"/>
          </a:xfrm>
          <a:prstGeom prst="rect">
            <a:avLst/>
          </a:prstGeom>
          <a:solidFill>
            <a:srgbClr val="1AB39F"/>
          </a:solidFill>
          <a:ln w="12600">
            <a:solidFill>
              <a:srgbClr val="108374"/>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FFFFFF"/>
                </a:solidFill>
              </a:rPr>
              <a:t>FIGURAS LITERARIAS BASADAS EN LA REPETICIÓN</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
              <a:solidFill>
                <a:srgbClr val="FFFFFF"/>
              </a:solidFill>
            </a:endParaRPr>
          </a:p>
        </p:txBody>
      </p:sp>
      <p:sp>
        <p:nvSpPr>
          <p:cNvPr id="15363" name="Text Box 3"/>
          <p:cNvSpPr txBox="1">
            <a:spLocks noChangeArrowheads="1"/>
          </p:cNvSpPr>
          <p:nvPr/>
        </p:nvSpPr>
        <p:spPr bwMode="auto">
          <a:xfrm>
            <a:off x="468313" y="836613"/>
            <a:ext cx="8208962" cy="639762"/>
          </a:xfrm>
          <a:prstGeom prst="rect">
            <a:avLst/>
          </a:prstGeom>
          <a:solidFill>
            <a:srgbClr val="1AB39F"/>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FFFFFF"/>
                </a:solidFill>
              </a:rPr>
              <a:t>ALITERACIÓN</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FFFFFF"/>
                </a:solidFill>
              </a:rPr>
              <a:t>(Plano  fónico)</a:t>
            </a:r>
          </a:p>
        </p:txBody>
      </p:sp>
      <p:sp>
        <p:nvSpPr>
          <p:cNvPr id="15364" name="Text Box 4"/>
          <p:cNvSpPr txBox="1">
            <a:spLocks noChangeArrowheads="1"/>
          </p:cNvSpPr>
          <p:nvPr/>
        </p:nvSpPr>
        <p:spPr bwMode="auto">
          <a:xfrm>
            <a:off x="468313" y="1557338"/>
            <a:ext cx="8208962" cy="366712"/>
          </a:xfrm>
          <a:prstGeom prst="rect">
            <a:avLst/>
          </a:prstGeom>
          <a:blipFill dpi="0" rotWithShape="0">
            <a:blip r:embed="rId3"/>
            <a:srcRect/>
            <a:tile tx="0" ty="0" sx="100000" sy="100000" flip="none" algn="tl"/>
          </a:blipFill>
          <a:ln w="9360">
            <a:solidFill>
              <a:srgbClr val="0C9482"/>
            </a:solidFill>
            <a:round/>
            <a:headEnd/>
            <a:tailEnd/>
          </a:ln>
          <a:effectLst>
            <a:outerShdw dist="25560" dir="5400000" algn="ctr" rotWithShape="0">
              <a:srgbClr val="000000">
                <a:alpha val="50027"/>
              </a:srgbClr>
            </a:outerShdw>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Repetición de sonidos o grupos de sonidos semejantes.</a:t>
            </a:r>
          </a:p>
        </p:txBody>
      </p:sp>
      <p:sp>
        <p:nvSpPr>
          <p:cNvPr id="15365" name="Text Box 5"/>
          <p:cNvSpPr txBox="1">
            <a:spLocks noChangeArrowheads="1"/>
          </p:cNvSpPr>
          <p:nvPr/>
        </p:nvSpPr>
        <p:spPr bwMode="auto">
          <a:xfrm>
            <a:off x="252413" y="2133600"/>
            <a:ext cx="3816350" cy="914400"/>
          </a:xfrm>
          <a:prstGeom prst="rect">
            <a:avLst/>
          </a:prstGeom>
          <a:solidFill>
            <a:srgbClr val="FFFFFF"/>
          </a:solidFill>
          <a:ln w="12600">
            <a:solidFill>
              <a:srgbClr val="1AB39F"/>
            </a:solidFill>
            <a:round/>
            <a:headEnd/>
            <a:tailEnd/>
          </a:ln>
          <a:effectLst/>
        </p:spPr>
        <p:txBody>
          <a:bodyPr/>
          <a:lstStyle/>
          <a:p>
            <a:pPr hangingPunct="1">
              <a:lnSpc>
                <a:spcPct val="100000"/>
              </a:lnSpc>
              <a:tabLst>
                <a:tab pos="723900" algn="l"/>
                <a:tab pos="1447800" algn="l"/>
                <a:tab pos="2171700" algn="l"/>
                <a:tab pos="2895600" algn="l"/>
                <a:tab pos="3619500" algn="l"/>
              </a:tabLst>
            </a:pPr>
            <a:r>
              <a:rPr lang="es-ES">
                <a:solidFill>
                  <a:srgbClr val="000000"/>
                </a:solidFill>
              </a:rPr>
              <a:t>En el </a:t>
            </a:r>
            <a:r>
              <a:rPr lang="es-ES" b="1">
                <a:solidFill>
                  <a:srgbClr val="FF0000"/>
                </a:solidFill>
              </a:rPr>
              <a:t>s</a:t>
            </a:r>
            <a:r>
              <a:rPr lang="es-ES">
                <a:solidFill>
                  <a:srgbClr val="000000"/>
                </a:solidFill>
              </a:rPr>
              <a:t>ilencio </a:t>
            </a:r>
            <a:r>
              <a:rPr lang="es-ES" b="1">
                <a:solidFill>
                  <a:srgbClr val="FF0000"/>
                </a:solidFill>
              </a:rPr>
              <a:t>s</a:t>
            </a:r>
            <a:r>
              <a:rPr lang="es-ES">
                <a:solidFill>
                  <a:srgbClr val="000000"/>
                </a:solidFill>
              </a:rPr>
              <a:t>ólo </a:t>
            </a:r>
            <a:r>
              <a:rPr lang="es-ES" b="1">
                <a:solidFill>
                  <a:srgbClr val="FF0000"/>
                </a:solidFill>
              </a:rPr>
              <a:t>s</a:t>
            </a:r>
            <a:r>
              <a:rPr lang="es-ES">
                <a:solidFill>
                  <a:srgbClr val="000000"/>
                </a:solidFill>
              </a:rPr>
              <a:t>e e</a:t>
            </a:r>
            <a:r>
              <a:rPr lang="es-ES" b="1">
                <a:solidFill>
                  <a:srgbClr val="FF0000"/>
                </a:solidFill>
              </a:rPr>
              <a:t>s</a:t>
            </a:r>
            <a:r>
              <a:rPr lang="es-ES">
                <a:solidFill>
                  <a:srgbClr val="000000"/>
                </a:solidFill>
              </a:rPr>
              <a:t>cuchaba</a:t>
            </a:r>
          </a:p>
          <a:p>
            <a:pPr hangingPunct="1">
              <a:lnSpc>
                <a:spcPct val="100000"/>
              </a:lnSpc>
              <a:tabLst>
                <a:tab pos="723900" algn="l"/>
                <a:tab pos="1447800" algn="l"/>
                <a:tab pos="2171700" algn="l"/>
                <a:tab pos="2895600" algn="l"/>
                <a:tab pos="3619500" algn="l"/>
              </a:tabLst>
            </a:pPr>
            <a:r>
              <a:rPr lang="es-ES">
                <a:solidFill>
                  <a:srgbClr val="000000"/>
                </a:solidFill>
              </a:rPr>
              <a:t>un </a:t>
            </a:r>
            <a:r>
              <a:rPr lang="es-ES" b="1">
                <a:solidFill>
                  <a:srgbClr val="FF0000"/>
                </a:solidFill>
              </a:rPr>
              <a:t>s</a:t>
            </a:r>
            <a:r>
              <a:rPr lang="es-ES">
                <a:solidFill>
                  <a:srgbClr val="000000"/>
                </a:solidFill>
              </a:rPr>
              <a:t>u</a:t>
            </a:r>
            <a:r>
              <a:rPr lang="es-ES" b="1">
                <a:solidFill>
                  <a:srgbClr val="FF0000"/>
                </a:solidFill>
              </a:rPr>
              <a:t>s</a:t>
            </a:r>
            <a:r>
              <a:rPr lang="es-ES">
                <a:solidFill>
                  <a:srgbClr val="000000"/>
                </a:solidFill>
              </a:rPr>
              <a:t>urro de abeja</a:t>
            </a:r>
            <a:r>
              <a:rPr lang="es-ES" b="1">
                <a:solidFill>
                  <a:srgbClr val="FF0000"/>
                </a:solidFill>
              </a:rPr>
              <a:t>s</a:t>
            </a:r>
            <a:r>
              <a:rPr lang="es-ES">
                <a:solidFill>
                  <a:srgbClr val="000000"/>
                </a:solidFill>
              </a:rPr>
              <a:t> que </a:t>
            </a:r>
            <a:r>
              <a:rPr lang="es-ES" b="1">
                <a:solidFill>
                  <a:srgbClr val="FF0000"/>
                </a:solidFill>
              </a:rPr>
              <a:t>s</a:t>
            </a:r>
            <a:r>
              <a:rPr lang="es-ES">
                <a:solidFill>
                  <a:srgbClr val="000000"/>
                </a:solidFill>
              </a:rPr>
              <a:t>onaba.</a:t>
            </a:r>
          </a:p>
          <a:p>
            <a:pPr hangingPunct="1">
              <a:lnSpc>
                <a:spcPct val="100000"/>
              </a:lnSpc>
              <a:tabLst>
                <a:tab pos="723900" algn="l"/>
                <a:tab pos="1447800" algn="l"/>
                <a:tab pos="2171700" algn="l"/>
                <a:tab pos="2895600" algn="l"/>
                <a:tab pos="3619500" algn="l"/>
              </a:tabLst>
            </a:pPr>
            <a:r>
              <a:rPr lang="es-ES">
                <a:solidFill>
                  <a:srgbClr val="000000"/>
                </a:solidFill>
              </a:rPr>
              <a:t>	Garcilaso de la Vega.</a:t>
            </a:r>
          </a:p>
        </p:txBody>
      </p:sp>
      <p:sp>
        <p:nvSpPr>
          <p:cNvPr id="15366" name="Text Box 6"/>
          <p:cNvSpPr txBox="1">
            <a:spLocks noChangeArrowheads="1"/>
          </p:cNvSpPr>
          <p:nvPr/>
        </p:nvSpPr>
        <p:spPr bwMode="auto">
          <a:xfrm>
            <a:off x="4191000" y="2209800"/>
            <a:ext cx="4679950" cy="639763"/>
          </a:xfrm>
          <a:prstGeom prst="rect">
            <a:avLst/>
          </a:prstGeom>
          <a:solidFill>
            <a:srgbClr val="FFFFFF"/>
          </a:solidFill>
          <a:ln w="12600">
            <a:solidFill>
              <a:srgbClr val="1AB39F"/>
            </a:solidFill>
            <a:round/>
            <a:headEnd/>
            <a:tailEnd/>
          </a:ln>
          <a:effectLst/>
        </p:spPr>
        <p:txBody>
          <a:bodyPr/>
          <a:lstStyle/>
          <a:p>
            <a:pPr hangingPunct="1">
              <a:lnSpc>
                <a:spcPct val="100000"/>
              </a:lnSpc>
              <a:tabLst>
                <a:tab pos="723900" algn="l"/>
                <a:tab pos="1447800" algn="l"/>
                <a:tab pos="2171700" algn="l"/>
                <a:tab pos="2895600" algn="l"/>
                <a:tab pos="3619500" algn="l"/>
                <a:tab pos="4343400" algn="l"/>
              </a:tabLst>
            </a:pPr>
            <a:r>
              <a:rPr lang="es-ES">
                <a:solidFill>
                  <a:srgbClr val="000000"/>
                </a:solidFill>
              </a:rPr>
              <a:t>…un no sé </a:t>
            </a:r>
            <a:r>
              <a:rPr lang="es-ES" b="1">
                <a:solidFill>
                  <a:srgbClr val="FF0000"/>
                </a:solidFill>
              </a:rPr>
              <a:t>qué que que</a:t>
            </a:r>
            <a:r>
              <a:rPr lang="es-ES">
                <a:solidFill>
                  <a:srgbClr val="000000"/>
                </a:solidFill>
              </a:rPr>
              <a:t>dan balbuciendo.</a:t>
            </a:r>
          </a:p>
          <a:p>
            <a:pPr hangingPunct="1">
              <a:lnSpc>
                <a:spcPct val="100000"/>
              </a:lnSpc>
              <a:tabLst>
                <a:tab pos="723900" algn="l"/>
                <a:tab pos="1447800" algn="l"/>
                <a:tab pos="2171700" algn="l"/>
                <a:tab pos="2895600" algn="l"/>
                <a:tab pos="3619500" algn="l"/>
                <a:tab pos="4343400" algn="l"/>
              </a:tabLst>
            </a:pPr>
            <a:r>
              <a:rPr lang="es-ES">
                <a:solidFill>
                  <a:srgbClr val="000000"/>
                </a:solidFill>
              </a:rPr>
              <a:t>	San Juan de la Cruz</a:t>
            </a:r>
          </a:p>
        </p:txBody>
      </p:sp>
      <p:sp>
        <p:nvSpPr>
          <p:cNvPr id="15367" name="Text Box 7"/>
          <p:cNvSpPr txBox="1">
            <a:spLocks noChangeArrowheads="1"/>
          </p:cNvSpPr>
          <p:nvPr/>
        </p:nvSpPr>
        <p:spPr bwMode="auto">
          <a:xfrm>
            <a:off x="4716463" y="4365625"/>
            <a:ext cx="4103687" cy="639763"/>
          </a:xfrm>
          <a:prstGeom prst="rect">
            <a:avLst/>
          </a:prstGeom>
          <a:solidFill>
            <a:srgbClr val="FFFFFF"/>
          </a:solidFill>
          <a:ln w="12600">
            <a:solidFill>
              <a:srgbClr val="1AB39F"/>
            </a:solidFill>
            <a:round/>
            <a:headEnd/>
            <a:tailEnd/>
          </a:ln>
          <a:effectLst/>
        </p:spPr>
        <p:txBody>
          <a:bodyPr/>
          <a:lstStyle/>
          <a:p>
            <a:pPr hangingPunct="1">
              <a:lnSpc>
                <a:spcPct val="100000"/>
              </a:lnSpc>
              <a:tabLst>
                <a:tab pos="723900" algn="l"/>
                <a:tab pos="1447800" algn="l"/>
                <a:tab pos="2171700" algn="l"/>
                <a:tab pos="2895600" algn="l"/>
                <a:tab pos="3619500" algn="l"/>
              </a:tabLst>
            </a:pPr>
            <a:r>
              <a:rPr lang="es-ES">
                <a:solidFill>
                  <a:srgbClr val="000000"/>
                </a:solidFill>
              </a:rPr>
              <a:t>Una to</a:t>
            </a:r>
            <a:r>
              <a:rPr lang="es-ES" b="1">
                <a:solidFill>
                  <a:srgbClr val="FF0000"/>
                </a:solidFill>
              </a:rPr>
              <a:t>rr</a:t>
            </a:r>
            <a:r>
              <a:rPr lang="es-ES">
                <a:solidFill>
                  <a:srgbClr val="000000"/>
                </a:solidFill>
              </a:rPr>
              <a:t>entera </a:t>
            </a:r>
            <a:r>
              <a:rPr lang="es-ES">
                <a:solidFill>
                  <a:srgbClr val="FF0000"/>
                </a:solidFill>
              </a:rPr>
              <a:t>r</a:t>
            </a:r>
            <a:r>
              <a:rPr lang="es-ES">
                <a:solidFill>
                  <a:srgbClr val="000000"/>
                </a:solidFill>
              </a:rPr>
              <a:t>ojiza </a:t>
            </a:r>
            <a:r>
              <a:rPr lang="es-ES" b="1">
                <a:solidFill>
                  <a:srgbClr val="FF0000"/>
                </a:solidFill>
              </a:rPr>
              <a:t>r</a:t>
            </a:r>
            <a:r>
              <a:rPr lang="es-ES">
                <a:solidFill>
                  <a:srgbClr val="000000"/>
                </a:solidFill>
              </a:rPr>
              <a:t>asga la </a:t>
            </a:r>
            <a:r>
              <a:rPr lang="es-ES" b="1">
                <a:solidFill>
                  <a:srgbClr val="FF0000"/>
                </a:solidFill>
              </a:rPr>
              <a:t>r</a:t>
            </a:r>
            <a:r>
              <a:rPr lang="es-ES">
                <a:solidFill>
                  <a:srgbClr val="000000"/>
                </a:solidFill>
              </a:rPr>
              <a:t>oca…</a:t>
            </a:r>
          </a:p>
          <a:p>
            <a:pPr hangingPunct="1">
              <a:lnSpc>
                <a:spcPct val="100000"/>
              </a:lnSpc>
              <a:tabLst>
                <a:tab pos="723900" algn="l"/>
                <a:tab pos="1447800" algn="l"/>
                <a:tab pos="2171700" algn="l"/>
                <a:tab pos="2895600" algn="l"/>
                <a:tab pos="3619500" algn="l"/>
              </a:tabLst>
            </a:pPr>
            <a:r>
              <a:rPr lang="es-ES">
                <a:solidFill>
                  <a:srgbClr val="000000"/>
                </a:solidFill>
              </a:rPr>
              <a:t>	                        Azorín</a:t>
            </a:r>
          </a:p>
        </p:txBody>
      </p:sp>
      <p:sp>
        <p:nvSpPr>
          <p:cNvPr id="15368" name="Text Box 8"/>
          <p:cNvSpPr txBox="1">
            <a:spLocks noChangeArrowheads="1"/>
          </p:cNvSpPr>
          <p:nvPr/>
        </p:nvSpPr>
        <p:spPr bwMode="auto">
          <a:xfrm>
            <a:off x="252413" y="3284538"/>
            <a:ext cx="3816350" cy="639762"/>
          </a:xfrm>
          <a:prstGeom prst="rect">
            <a:avLst/>
          </a:prstGeom>
          <a:solidFill>
            <a:srgbClr val="FFFFFF"/>
          </a:solidFill>
          <a:ln w="12600">
            <a:solidFill>
              <a:srgbClr val="1AB39F"/>
            </a:solidFill>
            <a:round/>
            <a:headEnd/>
            <a:tailEnd/>
          </a:ln>
          <a:effectLst/>
        </p:spPr>
        <p:txBody>
          <a:bodyPr/>
          <a:lstStyle/>
          <a:p>
            <a:pPr hangingPunct="1">
              <a:lnSpc>
                <a:spcPct val="100000"/>
              </a:lnSpc>
              <a:tabLst>
                <a:tab pos="723900" algn="l"/>
                <a:tab pos="1447800" algn="l"/>
                <a:tab pos="2171700" algn="l"/>
                <a:tab pos="2895600" algn="l"/>
                <a:tab pos="3619500" algn="l"/>
              </a:tabLst>
            </a:pPr>
            <a:r>
              <a:rPr lang="es-ES">
                <a:solidFill>
                  <a:srgbClr val="000000"/>
                </a:solidFill>
              </a:rPr>
              <a:t>Infame </a:t>
            </a:r>
            <a:r>
              <a:rPr lang="es-ES" b="1">
                <a:solidFill>
                  <a:srgbClr val="FF0000"/>
                </a:solidFill>
              </a:rPr>
              <a:t>tur</a:t>
            </a:r>
            <a:r>
              <a:rPr lang="es-ES">
                <a:solidFill>
                  <a:srgbClr val="000000"/>
                </a:solidFill>
              </a:rPr>
              <a:t>ba de noc</a:t>
            </a:r>
            <a:r>
              <a:rPr lang="es-ES" b="1">
                <a:solidFill>
                  <a:srgbClr val="FF0000"/>
                </a:solidFill>
              </a:rPr>
              <a:t>tur</a:t>
            </a:r>
            <a:r>
              <a:rPr lang="es-ES">
                <a:solidFill>
                  <a:srgbClr val="000000"/>
                </a:solidFill>
              </a:rPr>
              <a:t>nas aves</a:t>
            </a:r>
          </a:p>
          <a:p>
            <a:pPr hangingPunct="1">
              <a:lnSpc>
                <a:spcPct val="100000"/>
              </a:lnSpc>
              <a:tabLst>
                <a:tab pos="723900" algn="l"/>
                <a:tab pos="1447800" algn="l"/>
                <a:tab pos="2171700" algn="l"/>
                <a:tab pos="2895600" algn="l"/>
                <a:tab pos="3619500" algn="l"/>
              </a:tabLst>
            </a:pPr>
            <a:r>
              <a:rPr lang="es-ES">
                <a:solidFill>
                  <a:srgbClr val="000000"/>
                </a:solidFill>
              </a:rPr>
              <a:t>	Luis de Góngora</a:t>
            </a:r>
          </a:p>
        </p:txBody>
      </p:sp>
      <p:sp>
        <p:nvSpPr>
          <p:cNvPr id="15369" name="Text Box 9"/>
          <p:cNvSpPr txBox="1">
            <a:spLocks noChangeArrowheads="1"/>
          </p:cNvSpPr>
          <p:nvPr/>
        </p:nvSpPr>
        <p:spPr bwMode="auto">
          <a:xfrm>
            <a:off x="4716463" y="3284538"/>
            <a:ext cx="3816350" cy="639762"/>
          </a:xfrm>
          <a:prstGeom prst="rect">
            <a:avLst/>
          </a:prstGeom>
          <a:solidFill>
            <a:srgbClr val="FFFFFF"/>
          </a:solidFill>
          <a:ln w="12600">
            <a:solidFill>
              <a:srgbClr val="1AB39F"/>
            </a:solidFill>
            <a:round/>
            <a:headEnd/>
            <a:tailEnd/>
          </a:ln>
          <a:effectLst/>
        </p:spPr>
        <p:txBody>
          <a:bodyPr/>
          <a:lstStyle/>
          <a:p>
            <a:pPr hangingPunct="1">
              <a:lnSpc>
                <a:spcPct val="100000"/>
              </a:lnSpc>
              <a:tabLst>
                <a:tab pos="723900" algn="l"/>
                <a:tab pos="1447800" algn="l"/>
                <a:tab pos="2171700" algn="l"/>
                <a:tab pos="2895600" algn="l"/>
                <a:tab pos="3619500" algn="l"/>
              </a:tabLst>
            </a:pPr>
            <a:r>
              <a:rPr lang="es-ES">
                <a:solidFill>
                  <a:srgbClr val="000000"/>
                </a:solidFill>
              </a:rPr>
              <a:t>Bajo el a</a:t>
            </a:r>
            <a:r>
              <a:rPr lang="es-ES">
                <a:solidFill>
                  <a:srgbClr val="FF0000"/>
                </a:solidFill>
              </a:rPr>
              <a:t>l</a:t>
            </a:r>
            <a:r>
              <a:rPr lang="es-ES">
                <a:solidFill>
                  <a:srgbClr val="000000"/>
                </a:solidFill>
              </a:rPr>
              <a:t>a a</a:t>
            </a:r>
            <a:r>
              <a:rPr lang="es-ES">
                <a:solidFill>
                  <a:srgbClr val="FF0000"/>
                </a:solidFill>
              </a:rPr>
              <a:t>l</a:t>
            </a:r>
            <a:r>
              <a:rPr lang="es-ES">
                <a:solidFill>
                  <a:srgbClr val="000000"/>
                </a:solidFill>
              </a:rPr>
              <a:t>eve de</a:t>
            </a:r>
            <a:r>
              <a:rPr lang="es-ES">
                <a:solidFill>
                  <a:srgbClr val="FF0000"/>
                </a:solidFill>
              </a:rPr>
              <a:t>l l</a:t>
            </a:r>
            <a:r>
              <a:rPr lang="es-ES">
                <a:solidFill>
                  <a:srgbClr val="000000"/>
                </a:solidFill>
              </a:rPr>
              <a:t>eve abanico</a:t>
            </a:r>
          </a:p>
          <a:p>
            <a:pPr hangingPunct="1">
              <a:lnSpc>
                <a:spcPct val="100000"/>
              </a:lnSpc>
              <a:tabLst>
                <a:tab pos="723900" algn="l"/>
                <a:tab pos="1447800" algn="l"/>
                <a:tab pos="2171700" algn="l"/>
                <a:tab pos="2895600" algn="l"/>
                <a:tab pos="3619500" algn="l"/>
              </a:tabLst>
            </a:pPr>
            <a:r>
              <a:rPr lang="es-ES">
                <a:solidFill>
                  <a:srgbClr val="000000"/>
                </a:solidFill>
              </a:rPr>
              <a:t>	Rubén Darío</a:t>
            </a:r>
          </a:p>
        </p:txBody>
      </p:sp>
      <p:sp>
        <p:nvSpPr>
          <p:cNvPr id="15370" name="Text Box 10"/>
          <p:cNvSpPr txBox="1">
            <a:spLocks noChangeArrowheads="1"/>
          </p:cNvSpPr>
          <p:nvPr/>
        </p:nvSpPr>
        <p:spPr bwMode="auto">
          <a:xfrm>
            <a:off x="252413" y="4221163"/>
            <a:ext cx="3816350" cy="914400"/>
          </a:xfrm>
          <a:prstGeom prst="rect">
            <a:avLst/>
          </a:prstGeom>
          <a:solidFill>
            <a:srgbClr val="FFFFFF"/>
          </a:solidFill>
          <a:ln w="12600">
            <a:solidFill>
              <a:srgbClr val="1AB39F"/>
            </a:solidFill>
            <a:round/>
            <a:headEnd/>
            <a:tailEnd/>
          </a:ln>
          <a:effectLst/>
        </p:spPr>
        <p:txBody>
          <a:bodyPr/>
          <a:lstStyle/>
          <a:p>
            <a:pPr hangingPunct="1">
              <a:lnSpc>
                <a:spcPct val="100000"/>
              </a:lnSpc>
              <a:tabLst>
                <a:tab pos="723900" algn="l"/>
                <a:tab pos="1447800" algn="l"/>
                <a:tab pos="2171700" algn="l"/>
                <a:tab pos="2895600" algn="l"/>
                <a:tab pos="3619500" algn="l"/>
              </a:tabLst>
            </a:pPr>
            <a:r>
              <a:rPr lang="es-ES">
                <a:solidFill>
                  <a:srgbClr val="FF0000"/>
                </a:solidFill>
              </a:rPr>
              <a:t>A las</a:t>
            </a:r>
            <a:r>
              <a:rPr lang="es-ES">
                <a:solidFill>
                  <a:srgbClr val="000000"/>
                </a:solidFill>
              </a:rPr>
              <a:t> </a:t>
            </a:r>
            <a:r>
              <a:rPr lang="es-ES">
                <a:solidFill>
                  <a:srgbClr val="FF0000"/>
                </a:solidFill>
              </a:rPr>
              <a:t>ala</a:t>
            </a:r>
            <a:r>
              <a:rPr lang="es-ES">
                <a:solidFill>
                  <a:srgbClr val="000000"/>
                </a:solidFill>
              </a:rPr>
              <a:t>das </a:t>
            </a:r>
            <a:r>
              <a:rPr lang="es-ES">
                <a:solidFill>
                  <a:srgbClr val="FF0000"/>
                </a:solidFill>
              </a:rPr>
              <a:t>al</a:t>
            </a:r>
            <a:r>
              <a:rPr lang="es-ES">
                <a:solidFill>
                  <a:srgbClr val="000000"/>
                </a:solidFill>
              </a:rPr>
              <a:t>mas de las rosas</a:t>
            </a:r>
          </a:p>
          <a:p>
            <a:pPr hangingPunct="1">
              <a:lnSpc>
                <a:spcPct val="100000"/>
              </a:lnSpc>
              <a:tabLst>
                <a:tab pos="723900" algn="l"/>
                <a:tab pos="1447800" algn="l"/>
                <a:tab pos="2171700" algn="l"/>
                <a:tab pos="2895600" algn="l"/>
                <a:tab pos="3619500" algn="l"/>
              </a:tabLst>
            </a:pPr>
            <a:r>
              <a:rPr lang="es-ES">
                <a:solidFill>
                  <a:srgbClr val="000000"/>
                </a:solidFill>
              </a:rPr>
              <a:t>del </a:t>
            </a:r>
            <a:r>
              <a:rPr lang="es-ES">
                <a:solidFill>
                  <a:srgbClr val="FF0000"/>
                </a:solidFill>
              </a:rPr>
              <a:t>al</a:t>
            </a:r>
            <a:r>
              <a:rPr lang="es-ES">
                <a:solidFill>
                  <a:srgbClr val="000000"/>
                </a:solidFill>
              </a:rPr>
              <a:t>mendro de nata te requiero…</a:t>
            </a:r>
          </a:p>
          <a:p>
            <a:pPr hangingPunct="1">
              <a:lnSpc>
                <a:spcPct val="100000"/>
              </a:lnSpc>
              <a:tabLst>
                <a:tab pos="723900" algn="l"/>
                <a:tab pos="1447800" algn="l"/>
                <a:tab pos="2171700" algn="l"/>
                <a:tab pos="2895600" algn="l"/>
                <a:tab pos="3619500" algn="l"/>
              </a:tabLst>
            </a:pPr>
            <a:r>
              <a:rPr lang="es-ES">
                <a:solidFill>
                  <a:srgbClr val="000000"/>
                </a:solidFill>
              </a:rPr>
              <a:t>	Miguel Hernández</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p>
            <a:r>
              <a:rPr lang="es-ES" smtClean="0"/>
              <a:t>13/10/12</a:t>
            </a:r>
            <a:endParaRPr lang="es-ES"/>
          </a:p>
        </p:txBody>
      </p:sp>
      <p:sp>
        <p:nvSpPr>
          <p:cNvPr id="4" name="Text Box 3"/>
          <p:cNvSpPr txBox="1">
            <a:spLocks noChangeArrowheads="1"/>
          </p:cNvSpPr>
          <p:nvPr/>
        </p:nvSpPr>
        <p:spPr bwMode="auto">
          <a:xfrm>
            <a:off x="395536" y="620688"/>
            <a:ext cx="8208962" cy="720080"/>
          </a:xfrm>
          <a:prstGeom prst="rect">
            <a:avLst/>
          </a:prstGeom>
          <a:solidFill>
            <a:srgbClr val="FEB80A"/>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DERIVACIÓN</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(plano fónico)</a:t>
            </a:r>
            <a:endParaRPr lang="es-ES" dirty="0">
              <a:solidFill>
                <a:srgbClr val="000000"/>
              </a:solidFill>
            </a:endParaRPr>
          </a:p>
        </p:txBody>
      </p:sp>
      <p:sp>
        <p:nvSpPr>
          <p:cNvPr id="5" name="Text Box 4"/>
          <p:cNvSpPr txBox="1">
            <a:spLocks noChangeArrowheads="1"/>
          </p:cNvSpPr>
          <p:nvPr/>
        </p:nvSpPr>
        <p:spPr bwMode="auto">
          <a:xfrm>
            <a:off x="468313" y="1484313"/>
            <a:ext cx="8208962" cy="648544"/>
          </a:xfrm>
          <a:prstGeom prst="rect">
            <a:avLst/>
          </a:prstGeom>
          <a:blipFill dpi="0" rotWithShape="0">
            <a:blip r:embed="rId2"/>
            <a:srcRect/>
            <a:tile tx="0" ty="0" sx="100000" sy="100000" flip="none" algn="tl"/>
          </a:blipFill>
          <a:ln w="9360">
            <a:solidFill>
              <a:srgbClr val="D49600"/>
            </a:solidFill>
            <a:round/>
            <a:headEnd/>
            <a:tailEnd/>
          </a:ln>
          <a:effectLst>
            <a:outerShdw dist="25560" dir="5400000" algn="ctr" rotWithShape="0">
              <a:srgbClr val="000000">
                <a:alpha val="50027"/>
              </a:srgbClr>
            </a:outerShdw>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Empleo de dos o más palabras próximas con la misma raíz</a:t>
            </a:r>
            <a:endParaRPr lang="es-ES" dirty="0">
              <a:solidFill>
                <a:srgbClr val="000000"/>
              </a:solidFill>
            </a:endParaRPr>
          </a:p>
        </p:txBody>
      </p:sp>
      <p:sp>
        <p:nvSpPr>
          <p:cNvPr id="6" name="Text Box 5"/>
          <p:cNvSpPr txBox="1">
            <a:spLocks noChangeArrowheads="1"/>
          </p:cNvSpPr>
          <p:nvPr/>
        </p:nvSpPr>
        <p:spPr bwMode="auto">
          <a:xfrm>
            <a:off x="467544" y="2420888"/>
            <a:ext cx="5112568" cy="936104"/>
          </a:xfrm>
          <a:prstGeom prst="rect">
            <a:avLst/>
          </a:prstGeom>
          <a:solidFill>
            <a:srgbClr val="FFFFFF"/>
          </a:solidFill>
          <a:ln w="12600">
            <a:solidFill>
              <a:srgbClr val="FEB80A"/>
            </a:solidFill>
            <a:round/>
            <a:headEnd/>
            <a:tailEnd/>
          </a:ln>
          <a:effectLst/>
        </p:spPr>
        <p:txBody>
          <a:bodyPr/>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sz="2000" dirty="0" smtClean="0">
                <a:solidFill>
                  <a:srgbClr val="FF0000"/>
                </a:solidFill>
              </a:rPr>
              <a:t>Infernales</a:t>
            </a:r>
            <a:r>
              <a:rPr lang="es-ES" sz="2000" dirty="0" smtClean="0">
                <a:solidFill>
                  <a:srgbClr val="000000"/>
                </a:solidFill>
              </a:rPr>
              <a:t> </a:t>
            </a:r>
            <a:r>
              <a:rPr lang="es-ES" sz="2000" dirty="0" smtClean="0">
                <a:solidFill>
                  <a:srgbClr val="002060"/>
                </a:solidFill>
              </a:rPr>
              <a:t>glorias</a:t>
            </a:r>
            <a:r>
              <a:rPr lang="es-ES" sz="2000" dirty="0" smtClean="0">
                <a:solidFill>
                  <a:srgbClr val="000000"/>
                </a:solidFill>
              </a:rPr>
              <a:t>, </a:t>
            </a:r>
            <a:r>
              <a:rPr lang="es-ES" sz="2000" dirty="0" smtClean="0">
                <a:solidFill>
                  <a:srgbClr val="002060"/>
                </a:solidFill>
              </a:rPr>
              <a:t>gloriosos</a:t>
            </a:r>
            <a:r>
              <a:rPr lang="es-ES" sz="2000" dirty="0" smtClean="0">
                <a:solidFill>
                  <a:srgbClr val="000000"/>
                </a:solidFill>
              </a:rPr>
              <a:t> </a:t>
            </a:r>
            <a:r>
              <a:rPr lang="es-ES" sz="2000" dirty="0" smtClean="0">
                <a:solidFill>
                  <a:srgbClr val="FF0000"/>
                </a:solidFill>
              </a:rPr>
              <a:t>infiernos</a:t>
            </a: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 dirty="0">
              <a:solidFill>
                <a:srgbClr val="FF0000"/>
              </a:solidFill>
            </a:endParaRP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b="1" dirty="0" smtClean="0"/>
              <a:t>				(Luis de Góngora)</a:t>
            </a:r>
            <a:endParaRPr lang="es-ES" b="1" dirty="0"/>
          </a:p>
        </p:txBody>
      </p:sp>
      <p:sp>
        <p:nvSpPr>
          <p:cNvPr id="7" name="Text Box 5"/>
          <p:cNvSpPr txBox="1">
            <a:spLocks noChangeArrowheads="1"/>
          </p:cNvSpPr>
          <p:nvPr/>
        </p:nvSpPr>
        <p:spPr bwMode="auto">
          <a:xfrm>
            <a:off x="3419872" y="4077072"/>
            <a:ext cx="5112568" cy="936104"/>
          </a:xfrm>
          <a:prstGeom prst="rect">
            <a:avLst/>
          </a:prstGeom>
          <a:solidFill>
            <a:srgbClr val="FFFFFF"/>
          </a:solidFill>
          <a:ln w="12600">
            <a:solidFill>
              <a:srgbClr val="FEB80A"/>
            </a:solidFill>
            <a:round/>
            <a:headEnd/>
            <a:tailEnd/>
          </a:ln>
          <a:effectLst/>
        </p:spPr>
        <p:txBody>
          <a:bodyPr/>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sz="2000" dirty="0" smtClean="0"/>
              <a:t>Temprano </a:t>
            </a:r>
            <a:r>
              <a:rPr lang="es-ES" sz="2000" dirty="0" smtClean="0">
                <a:solidFill>
                  <a:srgbClr val="FF0000"/>
                </a:solidFill>
              </a:rPr>
              <a:t>madrugó</a:t>
            </a:r>
            <a:r>
              <a:rPr lang="es-ES" sz="2000" dirty="0" smtClean="0"/>
              <a:t> la </a:t>
            </a:r>
            <a:r>
              <a:rPr lang="es-ES" sz="2000" dirty="0" smtClean="0">
                <a:solidFill>
                  <a:srgbClr val="FF0000"/>
                </a:solidFill>
              </a:rPr>
              <a:t>madrugada.</a:t>
            </a: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 dirty="0">
              <a:solidFill>
                <a:srgbClr val="FF0000"/>
              </a:solidFill>
            </a:endParaRP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b="1" dirty="0" smtClean="0"/>
              <a:t>                                         (Miguel Hernández)</a:t>
            </a:r>
            <a:endParaRPr lang="es-E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p>
            <a:r>
              <a:rPr lang="es-ES" smtClean="0"/>
              <a:t>13/10/12</a:t>
            </a:r>
            <a:endParaRPr lang="es-ES"/>
          </a:p>
        </p:txBody>
      </p:sp>
      <p:sp>
        <p:nvSpPr>
          <p:cNvPr id="4" name="Text Box 3"/>
          <p:cNvSpPr txBox="1">
            <a:spLocks noChangeArrowheads="1"/>
          </p:cNvSpPr>
          <p:nvPr/>
        </p:nvSpPr>
        <p:spPr bwMode="auto">
          <a:xfrm>
            <a:off x="395536" y="620688"/>
            <a:ext cx="8208962" cy="720080"/>
          </a:xfrm>
          <a:prstGeom prst="rect">
            <a:avLst/>
          </a:prstGeom>
          <a:solidFill>
            <a:srgbClr val="FEB80A"/>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BIMEMBRACIÓN</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(plano morfosintáctico)</a:t>
            </a:r>
            <a:endParaRPr lang="es-ES" dirty="0">
              <a:solidFill>
                <a:srgbClr val="000000"/>
              </a:solidFill>
            </a:endParaRPr>
          </a:p>
        </p:txBody>
      </p:sp>
      <p:sp>
        <p:nvSpPr>
          <p:cNvPr id="5" name="Text Box 4"/>
          <p:cNvSpPr txBox="1">
            <a:spLocks noChangeArrowheads="1"/>
          </p:cNvSpPr>
          <p:nvPr/>
        </p:nvSpPr>
        <p:spPr bwMode="auto">
          <a:xfrm>
            <a:off x="468313" y="1484313"/>
            <a:ext cx="8208962" cy="648544"/>
          </a:xfrm>
          <a:prstGeom prst="rect">
            <a:avLst/>
          </a:prstGeom>
          <a:blipFill dpi="0" rotWithShape="0">
            <a:blip r:embed="rId2"/>
            <a:srcRect/>
            <a:tile tx="0" ty="0" sx="100000" sy="100000" flip="none" algn="tl"/>
          </a:blipFill>
          <a:ln w="9360">
            <a:solidFill>
              <a:srgbClr val="D49600"/>
            </a:solidFill>
            <a:round/>
            <a:headEnd/>
            <a:tailEnd/>
          </a:ln>
          <a:effectLst>
            <a:outerShdw dist="25560" dir="5400000" algn="ctr" rotWithShape="0">
              <a:srgbClr val="000000">
                <a:alpha val="50027"/>
              </a:srgbClr>
            </a:outerShdw>
          </a:effectLst>
        </p:spPr>
        <p:txBody>
          <a:bodyPr/>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Un período se divide en dos miembros (o en tres y se denomina </a:t>
            </a:r>
            <a:r>
              <a:rPr lang="es-ES" b="1" dirty="0" err="1" smtClean="0">
                <a:solidFill>
                  <a:srgbClr val="000000"/>
                </a:solidFill>
              </a:rPr>
              <a:t>trimembración</a:t>
            </a:r>
            <a:r>
              <a:rPr lang="es-ES" dirty="0" smtClean="0">
                <a:solidFill>
                  <a:srgbClr val="000000"/>
                </a:solidFill>
              </a:rPr>
              <a:t>) con la misma estructura gramatical</a:t>
            </a:r>
            <a:endParaRPr lang="es-ES" dirty="0">
              <a:solidFill>
                <a:srgbClr val="000000"/>
              </a:solidFill>
            </a:endParaRPr>
          </a:p>
        </p:txBody>
      </p:sp>
      <p:sp>
        <p:nvSpPr>
          <p:cNvPr id="8" name="Text Box 5"/>
          <p:cNvSpPr txBox="1">
            <a:spLocks noChangeArrowheads="1"/>
          </p:cNvSpPr>
          <p:nvPr/>
        </p:nvSpPr>
        <p:spPr bwMode="auto">
          <a:xfrm>
            <a:off x="467544" y="2420888"/>
            <a:ext cx="5112568" cy="1584176"/>
          </a:xfrm>
          <a:prstGeom prst="rect">
            <a:avLst/>
          </a:prstGeom>
          <a:solidFill>
            <a:srgbClr val="FFFFFF"/>
          </a:solidFill>
          <a:ln w="12600">
            <a:solidFill>
              <a:srgbClr val="FEB80A"/>
            </a:solidFill>
            <a:round/>
            <a:headEnd/>
            <a:tailEnd/>
          </a:ln>
          <a:effectLst/>
        </p:spPr>
        <p:txBody>
          <a:bodyPr/>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sz="2000" dirty="0" smtClean="0">
                <a:solidFill>
                  <a:srgbClr val="FF0000"/>
                </a:solidFill>
              </a:rPr>
              <a:t>¡Oh excelso muro, oh torres coronadas</a:t>
            </a: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sz="2000" dirty="0">
                <a:solidFill>
                  <a:srgbClr val="002060"/>
                </a:solidFill>
              </a:rPr>
              <a:t>d</a:t>
            </a:r>
            <a:r>
              <a:rPr lang="es-ES" sz="2000" dirty="0" smtClean="0">
                <a:solidFill>
                  <a:srgbClr val="002060"/>
                </a:solidFill>
              </a:rPr>
              <a:t>e honor, de majestad, de gallardía!</a:t>
            </a: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 dirty="0">
              <a:solidFill>
                <a:srgbClr val="FF0000"/>
              </a:solidFill>
            </a:endParaRP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b="1" dirty="0" smtClean="0"/>
              <a:t>				(Luis de Góngora)</a:t>
            </a:r>
            <a:endParaRPr lang="es-ES" b="1" dirty="0"/>
          </a:p>
        </p:txBody>
      </p:sp>
      <p:sp>
        <p:nvSpPr>
          <p:cNvPr id="9" name="Text Box 5"/>
          <p:cNvSpPr txBox="1">
            <a:spLocks noChangeArrowheads="1"/>
          </p:cNvSpPr>
          <p:nvPr/>
        </p:nvSpPr>
        <p:spPr bwMode="auto">
          <a:xfrm>
            <a:off x="1907704" y="4653136"/>
            <a:ext cx="5112568" cy="1224136"/>
          </a:xfrm>
          <a:prstGeom prst="rect">
            <a:avLst/>
          </a:prstGeom>
          <a:solidFill>
            <a:srgbClr val="FFFFFF"/>
          </a:solidFill>
          <a:ln w="12600">
            <a:solidFill>
              <a:srgbClr val="FEB80A"/>
            </a:solidFill>
            <a:round/>
            <a:headEnd/>
            <a:tailEnd/>
          </a:ln>
          <a:effectLst/>
        </p:spPr>
        <p:txBody>
          <a:bodyPr/>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sz="2000" dirty="0" smtClean="0">
                <a:solidFill>
                  <a:srgbClr val="FF0000"/>
                </a:solidFill>
              </a:rPr>
              <a:t>Al sonoro cristal, al cristal mudo</a:t>
            </a:r>
            <a:endParaRPr lang="es-ES" sz="2000" dirty="0" smtClean="0">
              <a:solidFill>
                <a:srgbClr val="002060"/>
              </a:solidFill>
            </a:endParaRP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 dirty="0">
              <a:solidFill>
                <a:srgbClr val="FF0000"/>
              </a:solidFill>
            </a:endParaRP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b="1" dirty="0" smtClean="0"/>
              <a:t>				(Luis de Góngora)</a:t>
            </a:r>
            <a:endParaRPr lang="es-ES" b="1" dirty="0"/>
          </a:p>
        </p:txBody>
      </p:sp>
      <p:pic>
        <p:nvPicPr>
          <p:cNvPr id="324610" name="Picture 2" descr="https://encrypted-tbn2.gstatic.com/images?q=tbn:ANd9GcQVhoyKp5fQyqMsfTB7Rh7rbtNzG0w18Czw0E9Gf9647n-jgS-VMQ"/>
          <p:cNvPicPr>
            <a:picLocks noChangeAspect="1" noChangeArrowheads="1"/>
          </p:cNvPicPr>
          <p:nvPr/>
        </p:nvPicPr>
        <p:blipFill>
          <a:blip r:embed="rId3" cstate="print"/>
          <a:srcRect/>
          <a:stretch>
            <a:fillRect/>
          </a:stretch>
        </p:blipFill>
        <p:spPr bwMode="auto">
          <a:xfrm>
            <a:off x="6012160" y="2420888"/>
            <a:ext cx="2419350" cy="1885951"/>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146050" y="6210300"/>
            <a:ext cx="457200" cy="457200"/>
          </a:xfrm>
          <a:prstGeom prst="rect">
            <a:avLst/>
          </a:prstGeom>
          <a:solidFill>
            <a:srgbClr val="7FD13B"/>
          </a:solidFill>
          <a:ln w="9525">
            <a:noFill/>
            <a:round/>
            <a:headEnd/>
            <a:tailEnd/>
          </a:ln>
          <a:effectLst/>
        </p:spPr>
        <p:txBody>
          <a:bodyPr lIns="0" tIns="0" rIns="0" bIns="0" anchor="ctr" anchorCtr="1"/>
          <a:lstStyle/>
          <a:p>
            <a:pPr algn="ctr" hangingPunct="1">
              <a:lnSpc>
                <a:spcPct val="100000"/>
              </a:lnSpc>
            </a:pPr>
            <a:fld id="{F17565FD-A08B-4FA2-9FD3-A2D5BB127126}" type="slidenum">
              <a:rPr lang="es-ES" sz="1400">
                <a:solidFill>
                  <a:srgbClr val="FFFFFF"/>
                </a:solidFill>
              </a:rPr>
              <a:pPr algn="ctr" hangingPunct="1">
                <a:lnSpc>
                  <a:spcPct val="100000"/>
                </a:lnSpc>
              </a:pPr>
              <a:t>22</a:t>
            </a:fld>
            <a:endParaRPr lang="es-ES" sz="1400">
              <a:solidFill>
                <a:srgbClr val="FFFFFF"/>
              </a:solidFill>
            </a:endParaRPr>
          </a:p>
        </p:txBody>
      </p:sp>
      <p:sp>
        <p:nvSpPr>
          <p:cNvPr id="30722" name="Text Box 2"/>
          <p:cNvSpPr txBox="1">
            <a:spLocks noChangeArrowheads="1"/>
          </p:cNvSpPr>
          <p:nvPr/>
        </p:nvSpPr>
        <p:spPr bwMode="auto">
          <a:xfrm>
            <a:off x="395288" y="188913"/>
            <a:ext cx="8280400" cy="366712"/>
          </a:xfrm>
          <a:prstGeom prst="rect">
            <a:avLst/>
          </a:prstGeom>
          <a:solidFill>
            <a:srgbClr val="7FD13B"/>
          </a:solidFill>
          <a:ln w="12600">
            <a:solidFill>
              <a:srgbClr val="5C9929"/>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FIGURAS LITERARIAS BASADAS EN LA SUSTITUCIÓN</a:t>
            </a:r>
          </a:p>
        </p:txBody>
      </p:sp>
      <p:sp>
        <p:nvSpPr>
          <p:cNvPr id="30723" name="Text Box 3"/>
          <p:cNvSpPr txBox="1">
            <a:spLocks noChangeArrowheads="1"/>
          </p:cNvSpPr>
          <p:nvPr/>
        </p:nvSpPr>
        <p:spPr bwMode="auto">
          <a:xfrm>
            <a:off x="468313" y="620688"/>
            <a:ext cx="8208962" cy="720080"/>
          </a:xfrm>
          <a:prstGeom prst="rect">
            <a:avLst/>
          </a:prstGeom>
          <a:solidFill>
            <a:srgbClr val="7FD13B"/>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IRONÍA</a:t>
            </a:r>
            <a:endParaRPr lang="es-ES" dirty="0">
              <a:solidFill>
                <a:srgbClr val="000000"/>
              </a:solidFill>
            </a:endParaRP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(plano léxico-semántico)</a:t>
            </a:r>
            <a:endParaRPr lang="es-ES" dirty="0">
              <a:solidFill>
                <a:srgbClr val="000000"/>
              </a:solidFill>
            </a:endParaRPr>
          </a:p>
        </p:txBody>
      </p:sp>
      <p:sp>
        <p:nvSpPr>
          <p:cNvPr id="30724" name="Text Box 4"/>
          <p:cNvSpPr txBox="1">
            <a:spLocks noChangeArrowheads="1"/>
          </p:cNvSpPr>
          <p:nvPr/>
        </p:nvSpPr>
        <p:spPr bwMode="auto">
          <a:xfrm>
            <a:off x="468313" y="1484313"/>
            <a:ext cx="8208962" cy="639762"/>
          </a:xfrm>
          <a:prstGeom prst="rect">
            <a:avLst/>
          </a:prstGeom>
          <a:blipFill dpi="0" rotWithShape="0">
            <a:blip r:embed="rId3"/>
            <a:srcRect/>
            <a:tile tx="0" ty="0" sx="100000" sy="100000" flip="none" algn="tl"/>
          </a:blipFill>
          <a:ln w="9360">
            <a:solidFill>
              <a:srgbClr val="63AC27"/>
            </a:solidFill>
            <a:round/>
            <a:headEnd/>
            <a:tailEnd/>
          </a:ln>
          <a:effectLst>
            <a:outerShdw dist="25560" dir="5400000" algn="ctr" rotWithShape="0">
              <a:srgbClr val="000000">
                <a:alpha val="50027"/>
              </a:srgbClr>
            </a:outerShdw>
          </a:effectLst>
        </p:spPr>
        <p:txBody>
          <a:bodyPr/>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Se dice lo contrario de lo que se quiere decir, pero de modo que el lector puede entender la verdadera intención de quien así se expresa:</a:t>
            </a:r>
          </a:p>
        </p:txBody>
      </p:sp>
      <p:sp>
        <p:nvSpPr>
          <p:cNvPr id="30725" name="Text Box 5"/>
          <p:cNvSpPr txBox="1">
            <a:spLocks noChangeArrowheads="1"/>
          </p:cNvSpPr>
          <p:nvPr/>
        </p:nvSpPr>
        <p:spPr bwMode="auto">
          <a:xfrm>
            <a:off x="467544" y="2276872"/>
            <a:ext cx="8282311" cy="1261666"/>
          </a:xfrm>
          <a:prstGeom prst="rect">
            <a:avLst/>
          </a:prstGeom>
          <a:solidFill>
            <a:srgbClr val="FFFFFF"/>
          </a:solidFill>
          <a:ln w="12600">
            <a:solidFill>
              <a:srgbClr val="7FD13B"/>
            </a:solidFill>
            <a:round/>
            <a:headEnd/>
            <a:tailEnd/>
          </a:ln>
          <a:effectLst/>
        </p:spPr>
        <p:txBody>
          <a:bodyPr/>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a:solidFill>
                  <a:srgbClr val="000000"/>
                </a:solidFill>
              </a:rPr>
              <a:t>¿ Y quién duda de que tenemos libertad de imprenta? ¿Qué quieres imprimir una esquela de muerto; más todavía, una tarjeta con todo tu nombre y tu apellido bien especificado? Nadie te lo estorba.</a:t>
            </a:r>
          </a:p>
          <a:p>
            <a:pPr algn="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a:solidFill>
                  <a:srgbClr val="000000"/>
                </a:solidFill>
              </a:rPr>
              <a:t>Mariano José de Larra</a:t>
            </a:r>
          </a:p>
        </p:txBody>
      </p:sp>
      <p:sp>
        <p:nvSpPr>
          <p:cNvPr id="30726" name="Text Box 6"/>
          <p:cNvSpPr txBox="1">
            <a:spLocks noChangeArrowheads="1"/>
          </p:cNvSpPr>
          <p:nvPr/>
        </p:nvSpPr>
        <p:spPr bwMode="auto">
          <a:xfrm>
            <a:off x="539750" y="3860800"/>
            <a:ext cx="8072438" cy="1463675"/>
          </a:xfrm>
          <a:prstGeom prst="rect">
            <a:avLst/>
          </a:prstGeom>
          <a:solidFill>
            <a:srgbClr val="FFFFFF"/>
          </a:solidFill>
          <a:ln w="12600">
            <a:solidFill>
              <a:srgbClr val="7FD13B"/>
            </a:solidFill>
            <a:round/>
            <a:headEnd/>
            <a:tailEnd/>
          </a:ln>
          <a:effectLst/>
        </p:spPr>
        <p:txBody>
          <a:bodyPr/>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a:solidFill>
                  <a:srgbClr val="000000"/>
                </a:solidFill>
              </a:rPr>
              <a:t>Max Estrella.- ¡Traigo detenida una pareja de guindillas! Estaban emborrachándose en una tasca y los hice salir a darme escolta. [Max ha sido detenido por la policía (guindillas) y él dice que los ha detenido cuando lo conducen esposado a comisaría]</a:t>
            </a:r>
          </a:p>
          <a:p>
            <a:pPr algn="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a:solidFill>
                  <a:srgbClr val="000000"/>
                </a:solidFill>
              </a:rPr>
              <a:t>Ramón Mª del Valle-Inclán</a:t>
            </a: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p>
            <a:r>
              <a:rPr lang="es-ES" smtClean="0"/>
              <a:t>13/10/12</a:t>
            </a:r>
            <a:endParaRPr lang="es-ES"/>
          </a:p>
        </p:txBody>
      </p:sp>
      <p:sp>
        <p:nvSpPr>
          <p:cNvPr id="4" name="Text Box 3"/>
          <p:cNvSpPr txBox="1">
            <a:spLocks noChangeArrowheads="1"/>
          </p:cNvSpPr>
          <p:nvPr/>
        </p:nvSpPr>
        <p:spPr bwMode="auto">
          <a:xfrm>
            <a:off x="467544" y="332656"/>
            <a:ext cx="8208962" cy="720080"/>
          </a:xfrm>
          <a:prstGeom prst="rect">
            <a:avLst/>
          </a:prstGeom>
          <a:solidFill>
            <a:srgbClr val="7FD13B"/>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EPÍTETO</a:t>
            </a:r>
            <a:endParaRPr lang="es-ES" dirty="0">
              <a:solidFill>
                <a:srgbClr val="000000"/>
              </a:solidFill>
            </a:endParaRP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(plano léxico-semántico)</a:t>
            </a:r>
            <a:endParaRPr lang="es-ES" dirty="0">
              <a:solidFill>
                <a:srgbClr val="000000"/>
              </a:solidFill>
            </a:endParaRPr>
          </a:p>
        </p:txBody>
      </p:sp>
      <p:sp>
        <p:nvSpPr>
          <p:cNvPr id="5" name="Text Box 4"/>
          <p:cNvSpPr txBox="1">
            <a:spLocks noChangeArrowheads="1"/>
          </p:cNvSpPr>
          <p:nvPr/>
        </p:nvSpPr>
        <p:spPr bwMode="auto">
          <a:xfrm>
            <a:off x="539552" y="1196752"/>
            <a:ext cx="8208962" cy="792088"/>
          </a:xfrm>
          <a:prstGeom prst="rect">
            <a:avLst/>
          </a:prstGeom>
          <a:blipFill dpi="0" rotWithShape="0">
            <a:blip r:embed="rId2"/>
            <a:srcRect/>
            <a:tile tx="0" ty="0" sx="100000" sy="100000" flip="none" algn="tl"/>
          </a:blipFill>
          <a:ln w="9360">
            <a:solidFill>
              <a:srgbClr val="63AC27"/>
            </a:solidFill>
            <a:round/>
            <a:headEnd/>
            <a:tailEnd/>
          </a:ln>
          <a:effectLst>
            <a:outerShdw dist="25560" dir="5400000" algn="ctr" rotWithShape="0">
              <a:srgbClr val="000000">
                <a:alpha val="50027"/>
              </a:srgbClr>
            </a:outerShdw>
          </a:effectLst>
        </p:spPr>
        <p:txBody>
          <a:bodyPr/>
          <a:lstStyle/>
          <a:p>
            <a:r>
              <a:rPr lang="es-ES" dirty="0" smtClean="0"/>
              <a:t>Es </a:t>
            </a:r>
            <a:r>
              <a:rPr lang="es-ES" dirty="0"/>
              <a:t>un adjetivo explicativo, innecesario y que destaca una cualidad que ya está implícita en el nombre al que acompaña; suele ir antepuesto. </a:t>
            </a:r>
          </a:p>
        </p:txBody>
      </p:sp>
      <p:sp>
        <p:nvSpPr>
          <p:cNvPr id="6" name="Text Box 5"/>
          <p:cNvSpPr txBox="1">
            <a:spLocks noChangeArrowheads="1"/>
          </p:cNvSpPr>
          <p:nvPr/>
        </p:nvSpPr>
        <p:spPr bwMode="auto">
          <a:xfrm>
            <a:off x="467545" y="2276872"/>
            <a:ext cx="4176463" cy="1152128"/>
          </a:xfrm>
          <a:prstGeom prst="rect">
            <a:avLst/>
          </a:prstGeom>
          <a:solidFill>
            <a:srgbClr val="FFFFFF"/>
          </a:solidFill>
          <a:ln w="12600">
            <a:solidFill>
              <a:srgbClr val="7FD13B"/>
            </a:solidFill>
            <a:round/>
            <a:headEnd/>
            <a:tailEnd/>
          </a:ln>
          <a:effectLst/>
        </p:spPr>
        <p:txBody>
          <a:bodyPr/>
          <a:lstStyle/>
          <a:p>
            <a:r>
              <a:rPr lang="es-ES" dirty="0"/>
              <a:t>Por ti la </a:t>
            </a:r>
            <a:r>
              <a:rPr lang="es-ES" dirty="0">
                <a:solidFill>
                  <a:srgbClr val="FF0000"/>
                </a:solidFill>
              </a:rPr>
              <a:t>verde</a:t>
            </a:r>
            <a:r>
              <a:rPr lang="es-ES" dirty="0"/>
              <a:t> hierba, el </a:t>
            </a:r>
            <a:r>
              <a:rPr lang="es-ES" dirty="0">
                <a:solidFill>
                  <a:srgbClr val="FF0000"/>
                </a:solidFill>
              </a:rPr>
              <a:t>fresco</a:t>
            </a:r>
            <a:r>
              <a:rPr lang="es-ES" dirty="0"/>
              <a:t> viento, </a:t>
            </a:r>
          </a:p>
          <a:p>
            <a:r>
              <a:rPr lang="es-ES" dirty="0"/>
              <a:t>el </a:t>
            </a:r>
            <a:r>
              <a:rPr lang="es-ES" dirty="0">
                <a:solidFill>
                  <a:srgbClr val="FF0000"/>
                </a:solidFill>
              </a:rPr>
              <a:t>blanco</a:t>
            </a:r>
            <a:r>
              <a:rPr lang="es-ES" dirty="0"/>
              <a:t> lirio y </a:t>
            </a:r>
            <a:r>
              <a:rPr lang="es-ES" dirty="0">
                <a:solidFill>
                  <a:srgbClr val="FF0000"/>
                </a:solidFill>
              </a:rPr>
              <a:t>colorada</a:t>
            </a:r>
            <a:r>
              <a:rPr lang="es-ES" dirty="0"/>
              <a:t> rosa... </a:t>
            </a:r>
            <a:endParaRPr lang="es-ES" dirty="0" smtClean="0"/>
          </a:p>
          <a:p>
            <a:endParaRPr lang="es-ES" dirty="0" smtClean="0"/>
          </a:p>
          <a:p>
            <a:r>
              <a:rPr lang="es-ES" i="1" dirty="0" smtClean="0"/>
              <a:t>		(</a:t>
            </a:r>
            <a:r>
              <a:rPr lang="es-ES" i="1" dirty="0"/>
              <a:t>Garcilaso de la Vega). </a:t>
            </a:r>
            <a:endParaRPr lang="es-ES" dirty="0">
              <a:solidFill>
                <a:srgbClr val="000000"/>
              </a:solidFill>
            </a:endParaRPr>
          </a:p>
        </p:txBody>
      </p:sp>
      <p:sp>
        <p:nvSpPr>
          <p:cNvPr id="7" name="Text Box 6"/>
          <p:cNvSpPr txBox="1">
            <a:spLocks noChangeArrowheads="1"/>
          </p:cNvSpPr>
          <p:nvPr/>
        </p:nvSpPr>
        <p:spPr bwMode="auto">
          <a:xfrm>
            <a:off x="4644008" y="4509120"/>
            <a:ext cx="3528194" cy="1296392"/>
          </a:xfrm>
          <a:prstGeom prst="rect">
            <a:avLst/>
          </a:prstGeom>
          <a:solidFill>
            <a:srgbClr val="FFFFFF"/>
          </a:solidFill>
          <a:ln w="12600">
            <a:solidFill>
              <a:srgbClr val="7FD13B"/>
            </a:solidFill>
            <a:round/>
            <a:headEnd/>
            <a:tailEnd/>
          </a:ln>
          <a:effectLst/>
        </p:spPr>
        <p:txBody>
          <a:bodyPr/>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Cuando cubra las montañas</a:t>
            </a: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a:solidFill>
                  <a:srgbClr val="000000"/>
                </a:solidFill>
              </a:rPr>
              <a:t>d</a:t>
            </a:r>
            <a:r>
              <a:rPr lang="es-ES" dirty="0" smtClean="0">
                <a:solidFill>
                  <a:srgbClr val="000000"/>
                </a:solidFill>
              </a:rPr>
              <a:t>e </a:t>
            </a:r>
            <a:r>
              <a:rPr lang="es-ES" dirty="0" smtClean="0">
                <a:solidFill>
                  <a:srgbClr val="FF0000"/>
                </a:solidFill>
              </a:rPr>
              <a:t>blanca </a:t>
            </a:r>
            <a:r>
              <a:rPr lang="es-ES" dirty="0" smtClean="0">
                <a:solidFill>
                  <a:srgbClr val="000000"/>
                </a:solidFill>
              </a:rPr>
              <a:t>nieve el enero…</a:t>
            </a:r>
            <a:endParaRPr lang="es-ES" dirty="0">
              <a:solidFill>
                <a:srgbClr val="000000"/>
              </a:solidFill>
            </a:endParaRP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 dirty="0" smtClean="0">
              <a:solidFill>
                <a:srgbClr val="000000"/>
              </a:solidFill>
            </a:endParaRP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sz="1600" b="1" dirty="0" smtClean="0">
                <a:solidFill>
                  <a:srgbClr val="000000"/>
                </a:solidFill>
              </a:rPr>
              <a:t>Luis de Góngora</a:t>
            </a:r>
            <a:endParaRPr lang="es-ES" sz="1600" b="1" dirty="0">
              <a:solidFill>
                <a:srgbClr val="000000"/>
              </a:solidFill>
            </a:endParaRPr>
          </a:p>
        </p:txBody>
      </p:sp>
      <p:pic>
        <p:nvPicPr>
          <p:cNvPr id="322562" name="Picture 2" descr="https://encrypted-tbn1.gstatic.com/images?q=tbn:ANd9GcTr7DyBfdbHplDxkUgAFYqy_yFuYdW68y1yHiDOJwSH3OOoxhhn"/>
          <p:cNvPicPr>
            <a:picLocks noChangeAspect="1" noChangeArrowheads="1"/>
          </p:cNvPicPr>
          <p:nvPr/>
        </p:nvPicPr>
        <p:blipFill>
          <a:blip r:embed="rId3" cstate="print"/>
          <a:srcRect/>
          <a:stretch>
            <a:fillRect/>
          </a:stretch>
        </p:blipFill>
        <p:spPr bwMode="auto">
          <a:xfrm>
            <a:off x="5436096" y="2348880"/>
            <a:ext cx="2333625" cy="1962151"/>
          </a:xfrm>
          <a:prstGeom prst="rect">
            <a:avLst/>
          </a:prstGeom>
          <a:noFill/>
        </p:spPr>
      </p:pic>
      <p:pic>
        <p:nvPicPr>
          <p:cNvPr id="322564" name="Picture 4" descr="https://encrypted-tbn1.gstatic.com/images?q=tbn:ANd9GcRitoa2OamZfYEmwOW0PAwIv1BhznzCm7AIAntNsMtA8_kXr2X6"/>
          <p:cNvPicPr>
            <a:picLocks noChangeAspect="1" noChangeArrowheads="1"/>
          </p:cNvPicPr>
          <p:nvPr/>
        </p:nvPicPr>
        <p:blipFill>
          <a:blip r:embed="rId4" cstate="print"/>
          <a:srcRect/>
          <a:stretch>
            <a:fillRect/>
          </a:stretch>
        </p:blipFill>
        <p:spPr bwMode="auto">
          <a:xfrm>
            <a:off x="539552" y="4149080"/>
            <a:ext cx="3528392" cy="1991866"/>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p>
            <a:r>
              <a:rPr lang="es-ES" smtClean="0"/>
              <a:t>13/10/12</a:t>
            </a:r>
            <a:endParaRPr lang="es-ES"/>
          </a:p>
        </p:txBody>
      </p:sp>
      <p:sp>
        <p:nvSpPr>
          <p:cNvPr id="4" name="Text Box 3"/>
          <p:cNvSpPr txBox="1">
            <a:spLocks noChangeArrowheads="1"/>
          </p:cNvSpPr>
          <p:nvPr/>
        </p:nvSpPr>
        <p:spPr bwMode="auto">
          <a:xfrm>
            <a:off x="467544" y="332656"/>
            <a:ext cx="8208962" cy="720080"/>
          </a:xfrm>
          <a:prstGeom prst="rect">
            <a:avLst/>
          </a:prstGeom>
          <a:solidFill>
            <a:srgbClr val="7FD13B"/>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APÓTROFE</a:t>
            </a:r>
            <a:endParaRPr lang="es-ES" dirty="0">
              <a:solidFill>
                <a:srgbClr val="000000"/>
              </a:solidFill>
            </a:endParaRP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(plano léxico-semántico)</a:t>
            </a:r>
            <a:endParaRPr lang="es-ES" dirty="0">
              <a:solidFill>
                <a:srgbClr val="000000"/>
              </a:solidFill>
            </a:endParaRPr>
          </a:p>
        </p:txBody>
      </p:sp>
      <p:sp>
        <p:nvSpPr>
          <p:cNvPr id="5" name="Text Box 4"/>
          <p:cNvSpPr txBox="1">
            <a:spLocks noChangeArrowheads="1"/>
          </p:cNvSpPr>
          <p:nvPr/>
        </p:nvSpPr>
        <p:spPr bwMode="auto">
          <a:xfrm>
            <a:off x="539552" y="1196752"/>
            <a:ext cx="8208962" cy="576064"/>
          </a:xfrm>
          <a:prstGeom prst="rect">
            <a:avLst/>
          </a:prstGeom>
          <a:blipFill dpi="0" rotWithShape="0">
            <a:blip r:embed="rId2"/>
            <a:srcRect/>
            <a:tile tx="0" ty="0" sx="100000" sy="100000" flip="none" algn="tl"/>
          </a:blipFill>
          <a:ln w="9360">
            <a:solidFill>
              <a:srgbClr val="63AC27"/>
            </a:solidFill>
            <a:round/>
            <a:headEnd/>
            <a:tailEnd/>
          </a:ln>
          <a:effectLst>
            <a:outerShdw dist="25560" dir="5400000" algn="ctr" rotWithShape="0">
              <a:srgbClr val="000000">
                <a:alpha val="50027"/>
              </a:srgbClr>
            </a:outerShdw>
          </a:effectLst>
        </p:spPr>
        <p:txBody>
          <a:bodyPr/>
          <a:lstStyle/>
          <a:p>
            <a:r>
              <a:rPr lang="es-ES" sz="2000" dirty="0" smtClean="0"/>
              <a:t>Invocación </a:t>
            </a:r>
            <a:r>
              <a:rPr lang="es-ES" sz="2000" dirty="0"/>
              <a:t>a una persona o a un ser inanimado. </a:t>
            </a:r>
          </a:p>
          <a:p>
            <a:endParaRPr lang="es-ES" sz="2000" dirty="0"/>
          </a:p>
        </p:txBody>
      </p:sp>
      <p:sp>
        <p:nvSpPr>
          <p:cNvPr id="6" name="Text Box 6"/>
          <p:cNvSpPr txBox="1">
            <a:spLocks noChangeArrowheads="1"/>
          </p:cNvSpPr>
          <p:nvPr/>
        </p:nvSpPr>
        <p:spPr bwMode="auto">
          <a:xfrm>
            <a:off x="827584" y="2492896"/>
            <a:ext cx="5112370" cy="864096"/>
          </a:xfrm>
          <a:prstGeom prst="rect">
            <a:avLst/>
          </a:prstGeom>
          <a:solidFill>
            <a:srgbClr val="FFFFFF"/>
          </a:solidFill>
          <a:ln w="12600">
            <a:solidFill>
              <a:srgbClr val="7FD13B"/>
            </a:solidFill>
            <a:round/>
            <a:headEnd/>
            <a:tailEnd/>
          </a:ln>
          <a:effectLst/>
        </p:spPr>
        <p:txBody>
          <a:bodyPr/>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sz="2000" dirty="0"/>
              <a:t>Para y óyeme, </a:t>
            </a:r>
            <a:r>
              <a:rPr lang="es-ES" sz="2000" dirty="0">
                <a:solidFill>
                  <a:srgbClr val="FF0000"/>
                </a:solidFill>
              </a:rPr>
              <a:t>¡oh sol!, </a:t>
            </a:r>
            <a:r>
              <a:rPr lang="es-ES" sz="2000" dirty="0"/>
              <a:t>yo te saludo. </a:t>
            </a:r>
            <a:r>
              <a:rPr lang="es-ES" dirty="0"/>
              <a:t>(Espronceda) </a:t>
            </a:r>
            <a:endParaRPr lang="es-ES" b="1" dirty="0">
              <a:solidFill>
                <a:srgbClr val="000000"/>
              </a:solidFill>
            </a:endParaRPr>
          </a:p>
        </p:txBody>
      </p:sp>
      <p:pic>
        <p:nvPicPr>
          <p:cNvPr id="323590" name="Picture 6" descr="https://encrypted-tbn0.gstatic.com/images?q=tbn:ANd9GcQy9Xnm2Z8vZ6L-mSwa9SuVs-ANccYZoQqeFMLcs4TzvDuiqjaLMw"/>
          <p:cNvPicPr>
            <a:picLocks noChangeAspect="1" noChangeArrowheads="1"/>
          </p:cNvPicPr>
          <p:nvPr/>
        </p:nvPicPr>
        <p:blipFill>
          <a:blip r:embed="rId3" cstate="print"/>
          <a:srcRect/>
          <a:stretch>
            <a:fillRect/>
          </a:stretch>
        </p:blipFill>
        <p:spPr bwMode="auto">
          <a:xfrm>
            <a:off x="4788024" y="3789040"/>
            <a:ext cx="3105522" cy="216024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p>
            <a:r>
              <a:rPr lang="es-ES" smtClean="0"/>
              <a:t>13/10/12</a:t>
            </a:r>
            <a:endParaRPr lang="es-ES"/>
          </a:p>
        </p:txBody>
      </p:sp>
      <p:sp>
        <p:nvSpPr>
          <p:cNvPr id="4" name="Text Box 3"/>
          <p:cNvSpPr txBox="1">
            <a:spLocks noChangeArrowheads="1"/>
          </p:cNvSpPr>
          <p:nvPr/>
        </p:nvSpPr>
        <p:spPr bwMode="auto">
          <a:xfrm>
            <a:off x="467544" y="332656"/>
            <a:ext cx="8208962" cy="720080"/>
          </a:xfrm>
          <a:prstGeom prst="rect">
            <a:avLst/>
          </a:prstGeom>
          <a:solidFill>
            <a:srgbClr val="7FD13B"/>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SINESTESIA</a:t>
            </a:r>
            <a:endParaRPr lang="es-ES" dirty="0">
              <a:solidFill>
                <a:srgbClr val="000000"/>
              </a:solidFill>
            </a:endParaRP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(plano léxico-semántico)</a:t>
            </a:r>
            <a:endParaRPr lang="es-ES" dirty="0">
              <a:solidFill>
                <a:srgbClr val="000000"/>
              </a:solidFill>
            </a:endParaRPr>
          </a:p>
        </p:txBody>
      </p:sp>
      <p:sp>
        <p:nvSpPr>
          <p:cNvPr id="5" name="Text Box 4"/>
          <p:cNvSpPr txBox="1">
            <a:spLocks noChangeArrowheads="1"/>
          </p:cNvSpPr>
          <p:nvPr/>
        </p:nvSpPr>
        <p:spPr bwMode="auto">
          <a:xfrm>
            <a:off x="539552" y="1196752"/>
            <a:ext cx="8208962" cy="1152128"/>
          </a:xfrm>
          <a:prstGeom prst="rect">
            <a:avLst/>
          </a:prstGeom>
          <a:blipFill dpi="0" rotWithShape="0">
            <a:blip r:embed="rId2"/>
            <a:srcRect/>
            <a:tile tx="0" ty="0" sx="100000" sy="100000" flip="none" algn="tl"/>
          </a:blipFill>
          <a:ln w="9360">
            <a:solidFill>
              <a:srgbClr val="63AC27"/>
            </a:solidFill>
            <a:round/>
            <a:headEnd/>
            <a:tailEnd/>
          </a:ln>
          <a:effectLst>
            <a:outerShdw dist="25560" dir="5400000" algn="ctr" rotWithShape="0">
              <a:srgbClr val="000000">
                <a:alpha val="50027"/>
              </a:srgbClr>
            </a:outerShdw>
          </a:effectLst>
        </p:spPr>
        <p:txBody>
          <a:bodyPr/>
          <a:lstStyle/>
          <a:p>
            <a:r>
              <a:rPr lang="es-ES" sz="2000" dirty="0" smtClean="0"/>
              <a:t>Atribución </a:t>
            </a:r>
            <a:r>
              <a:rPr lang="es-ES" sz="2000" dirty="0"/>
              <a:t>de las cualidades propias de un sentido a otro, por ejemplo, cuando decimos que un color (vista) es chillón (oído) o empleamos la expresión color (vista) pastel (gusto). </a:t>
            </a:r>
          </a:p>
        </p:txBody>
      </p:sp>
      <p:sp>
        <p:nvSpPr>
          <p:cNvPr id="6" name="Text Box 6"/>
          <p:cNvSpPr txBox="1">
            <a:spLocks noChangeArrowheads="1"/>
          </p:cNvSpPr>
          <p:nvPr/>
        </p:nvSpPr>
        <p:spPr bwMode="auto">
          <a:xfrm>
            <a:off x="611560" y="2780928"/>
            <a:ext cx="4248472" cy="936104"/>
          </a:xfrm>
          <a:prstGeom prst="rect">
            <a:avLst/>
          </a:prstGeom>
          <a:solidFill>
            <a:srgbClr val="FFFFFF"/>
          </a:solidFill>
          <a:ln w="12600">
            <a:solidFill>
              <a:srgbClr val="7FD13B"/>
            </a:solidFill>
            <a:round/>
            <a:headEnd/>
            <a:tailEnd/>
          </a:ln>
          <a:effectLst/>
        </p:spPr>
        <p:txBody>
          <a:bodyPr/>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a:t>¡Qué </a:t>
            </a:r>
            <a:r>
              <a:rPr lang="es-ES" dirty="0">
                <a:solidFill>
                  <a:srgbClr val="FF0000"/>
                </a:solidFill>
              </a:rPr>
              <a:t>tranquilidad violeta</a:t>
            </a:r>
            <a:r>
              <a:rPr lang="es-ES" dirty="0" smtClean="0"/>
              <a:t>!</a:t>
            </a: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t> </a:t>
            </a:r>
            <a:r>
              <a:rPr lang="es-ES" i="1" dirty="0"/>
              <a:t>(Juan Ramón Jiménez) </a:t>
            </a:r>
            <a:endParaRPr lang="es-ES" b="1" dirty="0">
              <a:solidFill>
                <a:srgbClr val="000000"/>
              </a:solidFill>
            </a:endParaRPr>
          </a:p>
        </p:txBody>
      </p:sp>
      <p:sp>
        <p:nvSpPr>
          <p:cNvPr id="8" name="Text Box 6"/>
          <p:cNvSpPr txBox="1">
            <a:spLocks noChangeArrowheads="1"/>
          </p:cNvSpPr>
          <p:nvPr/>
        </p:nvSpPr>
        <p:spPr bwMode="auto">
          <a:xfrm>
            <a:off x="2267744" y="4149080"/>
            <a:ext cx="4536504" cy="936104"/>
          </a:xfrm>
          <a:prstGeom prst="rect">
            <a:avLst/>
          </a:prstGeom>
          <a:solidFill>
            <a:srgbClr val="FFFFFF"/>
          </a:solidFill>
          <a:ln w="12600">
            <a:solidFill>
              <a:srgbClr val="7FD13B"/>
            </a:solidFill>
            <a:round/>
            <a:headEnd/>
            <a:tailEnd/>
          </a:ln>
          <a:effectLst/>
        </p:spPr>
        <p:txBody>
          <a:bodyPr/>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t>Con </a:t>
            </a:r>
            <a:r>
              <a:rPr lang="es-ES" dirty="0" smtClean="0">
                <a:solidFill>
                  <a:srgbClr val="FF0000"/>
                </a:solidFill>
              </a:rPr>
              <a:t>agrio ruido</a:t>
            </a:r>
            <a:r>
              <a:rPr lang="es-ES" dirty="0" smtClean="0"/>
              <a:t> </a:t>
            </a:r>
            <a:r>
              <a:rPr lang="es-ES" dirty="0" err="1" smtClean="0"/>
              <a:t>abriose</a:t>
            </a:r>
            <a:r>
              <a:rPr lang="es-ES" dirty="0" smtClean="0"/>
              <a:t> la puerta </a:t>
            </a:r>
          </a:p>
          <a:p>
            <a:pPr lvl="6" algn="just">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i="1" dirty="0" smtClean="0"/>
              <a:t>(A. Machado)</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146050" y="6210300"/>
            <a:ext cx="457200" cy="457200"/>
          </a:xfrm>
          <a:prstGeom prst="rect">
            <a:avLst/>
          </a:prstGeom>
          <a:solidFill>
            <a:srgbClr val="7FD13B"/>
          </a:solidFill>
          <a:ln w="9525">
            <a:noFill/>
            <a:round/>
            <a:headEnd/>
            <a:tailEnd/>
          </a:ln>
          <a:effectLst/>
        </p:spPr>
        <p:txBody>
          <a:bodyPr lIns="0" tIns="0" rIns="0" bIns="0" anchor="ctr" anchorCtr="1"/>
          <a:lstStyle/>
          <a:p>
            <a:pPr algn="ctr" hangingPunct="1">
              <a:lnSpc>
                <a:spcPct val="100000"/>
              </a:lnSpc>
            </a:pPr>
            <a:fld id="{0B8BB556-CCE6-4676-9D8E-F00B169B30D0}" type="slidenum">
              <a:rPr lang="es-ES" sz="1400">
                <a:solidFill>
                  <a:srgbClr val="FFFFFF"/>
                </a:solidFill>
              </a:rPr>
              <a:pPr algn="ctr" hangingPunct="1">
                <a:lnSpc>
                  <a:spcPct val="100000"/>
                </a:lnSpc>
              </a:pPr>
              <a:t>26</a:t>
            </a:fld>
            <a:endParaRPr lang="es-ES" sz="1400">
              <a:solidFill>
                <a:srgbClr val="FFFFFF"/>
              </a:solidFill>
            </a:endParaRPr>
          </a:p>
        </p:txBody>
      </p:sp>
      <p:sp>
        <p:nvSpPr>
          <p:cNvPr id="31746" name="Text Box 2"/>
          <p:cNvSpPr txBox="1">
            <a:spLocks noChangeArrowheads="1"/>
          </p:cNvSpPr>
          <p:nvPr/>
        </p:nvSpPr>
        <p:spPr bwMode="auto">
          <a:xfrm>
            <a:off x="395288" y="188913"/>
            <a:ext cx="8280400" cy="366712"/>
          </a:xfrm>
          <a:prstGeom prst="rect">
            <a:avLst/>
          </a:prstGeom>
          <a:solidFill>
            <a:srgbClr val="7FD13B"/>
          </a:solidFill>
          <a:ln w="12600">
            <a:solidFill>
              <a:srgbClr val="5C9929"/>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FIGURAS LITERARIAS BASADAS EN LA SUSTITUCIÓN</a:t>
            </a:r>
          </a:p>
        </p:txBody>
      </p:sp>
      <p:sp>
        <p:nvSpPr>
          <p:cNvPr id="31747" name="Text Box 3"/>
          <p:cNvSpPr txBox="1">
            <a:spLocks noChangeArrowheads="1"/>
          </p:cNvSpPr>
          <p:nvPr/>
        </p:nvSpPr>
        <p:spPr bwMode="auto">
          <a:xfrm>
            <a:off x="468313" y="620688"/>
            <a:ext cx="8208962" cy="720080"/>
          </a:xfrm>
          <a:prstGeom prst="rect">
            <a:avLst/>
          </a:prstGeom>
          <a:solidFill>
            <a:srgbClr val="7FD13B"/>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METÁFORA</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(plano léxico-semántico)</a:t>
            </a:r>
            <a:endParaRPr lang="es-ES" dirty="0">
              <a:solidFill>
                <a:srgbClr val="000000"/>
              </a:solidFill>
            </a:endParaRPr>
          </a:p>
        </p:txBody>
      </p:sp>
      <p:sp>
        <p:nvSpPr>
          <p:cNvPr id="31748" name="Text Box 4"/>
          <p:cNvSpPr txBox="1">
            <a:spLocks noChangeArrowheads="1"/>
          </p:cNvSpPr>
          <p:nvPr/>
        </p:nvSpPr>
        <p:spPr bwMode="auto">
          <a:xfrm>
            <a:off x="468313" y="1484313"/>
            <a:ext cx="8208962" cy="639762"/>
          </a:xfrm>
          <a:prstGeom prst="rect">
            <a:avLst/>
          </a:prstGeom>
          <a:blipFill dpi="0" rotWithShape="0">
            <a:blip r:embed="rId3"/>
            <a:srcRect/>
            <a:tile tx="0" ty="0" sx="100000" sy="100000" flip="none" algn="tl"/>
          </a:blipFill>
          <a:ln w="9360">
            <a:solidFill>
              <a:srgbClr val="63AC27"/>
            </a:solidFill>
            <a:round/>
            <a:headEnd/>
            <a:tailEnd/>
          </a:ln>
          <a:effectLst>
            <a:outerShdw dist="25560" dir="5400000" algn="ctr" rotWithShape="0">
              <a:srgbClr val="000000">
                <a:alpha val="50027"/>
              </a:srgbClr>
            </a:outerShdw>
          </a:effectLst>
        </p:spPr>
        <p:txBody>
          <a:bodyPr/>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a:solidFill>
                  <a:srgbClr val="000000"/>
                </a:solidFill>
              </a:rPr>
              <a:t>Sustitución de un término real  (R ) por otro imaginario (I) con el que mantiene una relación de semejanza.</a:t>
            </a:r>
          </a:p>
        </p:txBody>
      </p:sp>
      <p:pic>
        <p:nvPicPr>
          <p:cNvPr id="31749" name="Picture 5"/>
          <p:cNvPicPr>
            <a:picLocks noChangeAspect="1" noChangeArrowheads="1"/>
          </p:cNvPicPr>
          <p:nvPr/>
        </p:nvPicPr>
        <p:blipFill>
          <a:blip r:embed="rId4" cstate="print"/>
          <a:srcRect/>
          <a:stretch>
            <a:fillRect/>
          </a:stretch>
        </p:blipFill>
        <p:spPr bwMode="auto">
          <a:xfrm>
            <a:off x="4932363" y="2586038"/>
            <a:ext cx="2160587" cy="1619250"/>
          </a:xfrm>
          <a:prstGeom prst="rect">
            <a:avLst/>
          </a:prstGeom>
          <a:noFill/>
          <a:ln w="12600">
            <a:noFill/>
            <a:round/>
            <a:headEnd/>
            <a:tailEnd/>
          </a:ln>
          <a:effectLst/>
        </p:spPr>
      </p:pic>
      <p:pic>
        <p:nvPicPr>
          <p:cNvPr id="31750" name="Picture 6"/>
          <p:cNvPicPr>
            <a:picLocks noChangeAspect="1" noChangeArrowheads="1"/>
          </p:cNvPicPr>
          <p:nvPr/>
        </p:nvPicPr>
        <p:blipFill>
          <a:blip r:embed="rId5" cstate="print"/>
          <a:srcRect/>
          <a:stretch>
            <a:fillRect/>
          </a:stretch>
        </p:blipFill>
        <p:spPr bwMode="auto">
          <a:xfrm>
            <a:off x="1908175" y="2636838"/>
            <a:ext cx="2500313" cy="1655762"/>
          </a:xfrm>
          <a:prstGeom prst="rect">
            <a:avLst/>
          </a:prstGeom>
          <a:noFill/>
          <a:ln w="12600">
            <a:noFill/>
            <a:round/>
            <a:headEnd/>
            <a:tailEnd/>
          </a:ln>
          <a:effectLst/>
        </p:spPr>
      </p:pic>
      <p:sp>
        <p:nvSpPr>
          <p:cNvPr id="31751" name="Text Box 7"/>
          <p:cNvSpPr txBox="1">
            <a:spLocks noChangeArrowheads="1"/>
          </p:cNvSpPr>
          <p:nvPr/>
        </p:nvSpPr>
        <p:spPr bwMode="auto">
          <a:xfrm>
            <a:off x="1908175" y="4292600"/>
            <a:ext cx="5400675" cy="639763"/>
          </a:xfrm>
          <a:prstGeom prst="rect">
            <a:avLst/>
          </a:prstGeom>
          <a:noFill/>
          <a:ln w="9525">
            <a:noFill/>
            <a:round/>
            <a:headEnd/>
            <a:tailEnd/>
          </a:ln>
          <a:effectLst/>
        </p:spPr>
        <p:txBody>
          <a:bodyPr/>
          <a:lstStyle/>
          <a:p>
            <a:pPr hangingPunct="1">
              <a:lnSpc>
                <a:spcPct val="100000"/>
              </a:lnSpc>
              <a:tabLst>
                <a:tab pos="723900" algn="l"/>
                <a:tab pos="1447800" algn="l"/>
                <a:tab pos="2171700" algn="l"/>
                <a:tab pos="2895600" algn="l"/>
                <a:tab pos="3619500" algn="l"/>
                <a:tab pos="4343400" algn="l"/>
                <a:tab pos="5067300" algn="l"/>
              </a:tabLst>
            </a:pPr>
            <a:r>
              <a:rPr lang="es-ES">
                <a:solidFill>
                  <a:srgbClr val="000000"/>
                </a:solidFill>
              </a:rPr>
              <a:t>	R			    I</a:t>
            </a:r>
          </a:p>
          <a:p>
            <a:pPr hangingPunct="1">
              <a:lnSpc>
                <a:spcPct val="100000"/>
              </a:lnSpc>
              <a:tabLst>
                <a:tab pos="723900" algn="l"/>
                <a:tab pos="1447800" algn="l"/>
                <a:tab pos="2171700" algn="l"/>
                <a:tab pos="2895600" algn="l"/>
                <a:tab pos="3619500" algn="l"/>
                <a:tab pos="4343400" algn="l"/>
                <a:tab pos="5067300" algn="l"/>
              </a:tabLst>
            </a:pPr>
            <a:r>
              <a:rPr lang="es-ES">
                <a:solidFill>
                  <a:srgbClr val="000000"/>
                </a:solidFill>
              </a:rPr>
              <a:t>      Término real		        Término imaginario</a:t>
            </a:r>
          </a:p>
        </p:txBody>
      </p:sp>
      <p:sp>
        <p:nvSpPr>
          <p:cNvPr id="31752" name="Text Box 8"/>
          <p:cNvSpPr txBox="1">
            <a:spLocks noChangeArrowheads="1"/>
          </p:cNvSpPr>
          <p:nvPr/>
        </p:nvSpPr>
        <p:spPr bwMode="auto">
          <a:xfrm>
            <a:off x="3429000" y="5181600"/>
            <a:ext cx="2590800" cy="366713"/>
          </a:xfrm>
          <a:prstGeom prst="rect">
            <a:avLst/>
          </a:prstGeom>
          <a:noFill/>
          <a:ln w="9525">
            <a:noFill/>
            <a:round/>
            <a:headEnd/>
            <a:tailEnd/>
          </a:ln>
          <a:effectLst/>
        </p:spPr>
        <p:txBody>
          <a:bodyPr/>
          <a:lstStyle/>
          <a:p>
            <a:pPr hangingPunct="1">
              <a:lnSpc>
                <a:spcPct val="100000"/>
              </a:lnSpc>
              <a:tabLst>
                <a:tab pos="723900" algn="l"/>
                <a:tab pos="1447800" algn="l"/>
                <a:tab pos="2171700" algn="l"/>
              </a:tabLst>
            </a:pPr>
            <a:r>
              <a:rPr lang="es-ES">
                <a:solidFill>
                  <a:srgbClr val="FF0000"/>
                </a:solidFill>
              </a:rPr>
              <a:t>Tus labios son rosas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2195513" y="908050"/>
            <a:ext cx="6624637" cy="914400"/>
          </a:xfrm>
          <a:prstGeom prst="rect">
            <a:avLst/>
          </a:prstGeom>
          <a:solidFill>
            <a:srgbClr val="FFFFFF"/>
          </a:solidFill>
          <a:ln w="12600">
            <a:solidFill>
              <a:srgbClr val="7FD13B"/>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Lst>
            </a:pPr>
            <a:r>
              <a:rPr lang="es-ES" b="1">
                <a:solidFill>
                  <a:srgbClr val="FF0000"/>
                </a:solidFill>
              </a:rPr>
              <a:t>Término Real  (R ) + verbo ser + Término Imaginario  (I)</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Lst>
            </a:pPr>
            <a:r>
              <a:rPr lang="es-ES">
                <a:solidFill>
                  <a:srgbClr val="000000"/>
                </a:solidFill>
              </a:rPr>
              <a:t>	Tus </a:t>
            </a:r>
            <a:r>
              <a:rPr lang="es-ES" u="sng">
                <a:solidFill>
                  <a:srgbClr val="FF0000"/>
                </a:solidFill>
              </a:rPr>
              <a:t>labios</a:t>
            </a:r>
            <a:r>
              <a:rPr lang="es-ES">
                <a:solidFill>
                  <a:srgbClr val="000000"/>
                </a:solidFill>
              </a:rPr>
              <a:t> son </a:t>
            </a:r>
            <a:r>
              <a:rPr lang="es-ES" u="sng">
                <a:solidFill>
                  <a:srgbClr val="FF0000"/>
                </a:solidFill>
              </a:rPr>
              <a:t>claveles</a:t>
            </a:r>
            <a:r>
              <a:rPr lang="es-ES">
                <a:solidFill>
                  <a:srgbClr val="000000"/>
                </a:solidFill>
              </a:rPr>
              <a:t>.</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Lst>
            </a:pPr>
            <a:r>
              <a:rPr lang="es-ES">
                <a:solidFill>
                  <a:srgbClr val="000000"/>
                </a:solidFill>
              </a:rPr>
              <a:t>                 R              I  </a:t>
            </a:r>
          </a:p>
        </p:txBody>
      </p:sp>
      <p:sp>
        <p:nvSpPr>
          <p:cNvPr id="32770" name="Text Box 2"/>
          <p:cNvSpPr txBox="1">
            <a:spLocks noChangeArrowheads="1"/>
          </p:cNvSpPr>
          <p:nvPr/>
        </p:nvSpPr>
        <p:spPr bwMode="auto">
          <a:xfrm>
            <a:off x="395288" y="2038350"/>
            <a:ext cx="6624637" cy="914400"/>
          </a:xfrm>
          <a:prstGeom prst="rect">
            <a:avLst/>
          </a:prstGeom>
          <a:solidFill>
            <a:srgbClr val="FFFFFF"/>
          </a:solidFill>
          <a:ln w="12600">
            <a:solidFill>
              <a:srgbClr val="7FD13B"/>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Lst>
            </a:pPr>
            <a:r>
              <a:rPr lang="es-ES" b="1">
                <a:solidFill>
                  <a:srgbClr val="FF0000"/>
                </a:solidFill>
              </a:rPr>
              <a:t>Término Imaginario  (I ) + verbo ser + Término Real (R)</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Lst>
            </a:pPr>
            <a:r>
              <a:rPr lang="es-ES">
                <a:solidFill>
                  <a:srgbClr val="000000"/>
                </a:solidFill>
              </a:rPr>
              <a:t>	Tus </a:t>
            </a:r>
            <a:r>
              <a:rPr lang="es-ES" u="sng">
                <a:solidFill>
                  <a:srgbClr val="FF0000"/>
                </a:solidFill>
              </a:rPr>
              <a:t>claveles </a:t>
            </a:r>
            <a:r>
              <a:rPr lang="es-ES">
                <a:solidFill>
                  <a:srgbClr val="000000"/>
                </a:solidFill>
              </a:rPr>
              <a:t> son </a:t>
            </a:r>
            <a:r>
              <a:rPr lang="es-ES" u="sng">
                <a:solidFill>
                  <a:srgbClr val="FF0000"/>
                </a:solidFill>
              </a:rPr>
              <a:t>labios</a:t>
            </a:r>
            <a:r>
              <a:rPr lang="es-ES">
                <a:solidFill>
                  <a:srgbClr val="000000"/>
                </a:solidFill>
              </a:rPr>
              <a:t>.</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Lst>
            </a:pPr>
            <a:r>
              <a:rPr lang="es-ES">
                <a:solidFill>
                  <a:srgbClr val="000000"/>
                </a:solidFill>
              </a:rPr>
              <a:t>                    I                     R</a:t>
            </a:r>
          </a:p>
        </p:txBody>
      </p:sp>
      <p:sp>
        <p:nvSpPr>
          <p:cNvPr id="32771" name="Text Box 3"/>
          <p:cNvSpPr txBox="1">
            <a:spLocks noChangeArrowheads="1"/>
          </p:cNvSpPr>
          <p:nvPr/>
        </p:nvSpPr>
        <p:spPr bwMode="auto">
          <a:xfrm>
            <a:off x="2195513" y="3190875"/>
            <a:ext cx="6624637" cy="914400"/>
          </a:xfrm>
          <a:prstGeom prst="rect">
            <a:avLst/>
          </a:prstGeom>
          <a:solidFill>
            <a:srgbClr val="FFFFFF"/>
          </a:solidFill>
          <a:ln w="12600">
            <a:solidFill>
              <a:srgbClr val="7FD13B"/>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Lst>
            </a:pPr>
            <a:r>
              <a:rPr lang="es-ES" b="1">
                <a:solidFill>
                  <a:srgbClr val="FF0000"/>
                </a:solidFill>
              </a:rPr>
              <a:t>Término Real  (R ) + de + Término Imaginario  (I)</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Lst>
            </a:pPr>
            <a:r>
              <a:rPr lang="es-ES">
                <a:solidFill>
                  <a:srgbClr val="000000"/>
                </a:solidFill>
              </a:rPr>
              <a:t>	Tus </a:t>
            </a:r>
            <a:r>
              <a:rPr lang="es-ES" u="sng">
                <a:solidFill>
                  <a:srgbClr val="FF0000"/>
                </a:solidFill>
              </a:rPr>
              <a:t>labios</a:t>
            </a:r>
            <a:r>
              <a:rPr lang="es-ES">
                <a:solidFill>
                  <a:srgbClr val="000000"/>
                </a:solidFill>
              </a:rPr>
              <a:t> de </a:t>
            </a:r>
            <a:r>
              <a:rPr lang="es-ES" u="sng">
                <a:solidFill>
                  <a:srgbClr val="FF0000"/>
                </a:solidFill>
              </a:rPr>
              <a:t>claveles</a:t>
            </a:r>
            <a:r>
              <a:rPr lang="es-ES">
                <a:solidFill>
                  <a:srgbClr val="000000"/>
                </a:solidFill>
              </a:rPr>
              <a:t>.</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Lst>
            </a:pPr>
            <a:r>
              <a:rPr lang="es-ES">
                <a:solidFill>
                  <a:srgbClr val="000000"/>
                </a:solidFill>
              </a:rPr>
              <a:t>                 R              I  </a:t>
            </a:r>
          </a:p>
        </p:txBody>
      </p:sp>
      <p:sp>
        <p:nvSpPr>
          <p:cNvPr id="32772" name="Text Box 4"/>
          <p:cNvSpPr txBox="1">
            <a:spLocks noChangeArrowheads="1"/>
          </p:cNvSpPr>
          <p:nvPr/>
        </p:nvSpPr>
        <p:spPr bwMode="auto">
          <a:xfrm>
            <a:off x="395288" y="4365625"/>
            <a:ext cx="6624637" cy="914400"/>
          </a:xfrm>
          <a:prstGeom prst="rect">
            <a:avLst/>
          </a:prstGeom>
          <a:solidFill>
            <a:srgbClr val="FFFFFF"/>
          </a:solidFill>
          <a:ln w="12600">
            <a:solidFill>
              <a:srgbClr val="7FD13B"/>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Lst>
            </a:pPr>
            <a:r>
              <a:rPr lang="es-ES" b="1">
                <a:solidFill>
                  <a:srgbClr val="FF0000"/>
                </a:solidFill>
              </a:rPr>
              <a:t>Término Imaginario (I ) + de + Término Real  (I)</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Lst>
            </a:pPr>
            <a:r>
              <a:rPr lang="es-ES">
                <a:solidFill>
                  <a:srgbClr val="000000"/>
                </a:solidFill>
              </a:rPr>
              <a:t>	Los </a:t>
            </a:r>
            <a:r>
              <a:rPr lang="es-ES" u="sng">
                <a:solidFill>
                  <a:srgbClr val="FF0000"/>
                </a:solidFill>
              </a:rPr>
              <a:t>claveles </a:t>
            </a:r>
            <a:r>
              <a:rPr lang="es-ES">
                <a:solidFill>
                  <a:srgbClr val="000000"/>
                </a:solidFill>
              </a:rPr>
              <a:t> de </a:t>
            </a:r>
            <a:r>
              <a:rPr lang="es-ES" u="sng">
                <a:solidFill>
                  <a:srgbClr val="FF0000"/>
                </a:solidFill>
              </a:rPr>
              <a:t>tus labios</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Lst>
            </a:pPr>
            <a:r>
              <a:rPr lang="es-ES">
                <a:solidFill>
                  <a:srgbClr val="000000"/>
                </a:solidFill>
              </a:rPr>
              <a:t>                 I                 R </a:t>
            </a:r>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Text Box 1"/>
          <p:cNvSpPr txBox="1">
            <a:spLocks noChangeArrowheads="1"/>
          </p:cNvSpPr>
          <p:nvPr/>
        </p:nvSpPr>
        <p:spPr bwMode="auto">
          <a:xfrm>
            <a:off x="395288" y="404813"/>
            <a:ext cx="7929562" cy="2286000"/>
          </a:xfrm>
          <a:prstGeom prst="rect">
            <a:avLst/>
          </a:prstGeom>
          <a:solidFill>
            <a:srgbClr val="FFFFFF"/>
          </a:solidFill>
          <a:ln w="12600">
            <a:solidFill>
              <a:srgbClr val="7FD13B"/>
            </a:solidFill>
            <a:round/>
            <a:headEnd/>
            <a:tailEnd/>
          </a:ln>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b="1">
                <a:solidFill>
                  <a:srgbClr val="FF0000"/>
                </a:solidFill>
              </a:rPr>
              <a:t>R , I (y al revés): </a:t>
            </a:r>
            <a:r>
              <a:rPr lang="es-ES">
                <a:solidFill>
                  <a:srgbClr val="000000"/>
                </a:solidFill>
              </a:rPr>
              <a:t>Metáfora aposicional , que tiene una variante (la metáfora impresionista), en la que hay varios términos apuestos a un mismo término real:</a:t>
            </a: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	Tus </a:t>
            </a:r>
            <a:r>
              <a:rPr lang="es-ES" u="sng">
                <a:solidFill>
                  <a:srgbClr val="FF0000"/>
                </a:solidFill>
              </a:rPr>
              <a:t>labios</a:t>
            </a:r>
            <a:r>
              <a:rPr lang="es-ES">
                <a:solidFill>
                  <a:srgbClr val="000000"/>
                </a:solidFill>
              </a:rPr>
              <a:t>, </a:t>
            </a:r>
            <a:r>
              <a:rPr lang="es-ES" u="sng">
                <a:solidFill>
                  <a:srgbClr val="FF0000"/>
                </a:solidFill>
              </a:rPr>
              <a:t>claveles</a:t>
            </a:r>
            <a:r>
              <a:rPr lang="es-ES">
                <a:solidFill>
                  <a:srgbClr val="000000"/>
                </a:solidFill>
              </a:rPr>
              <a:t>.</a:t>
            </a: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                         R           I</a:t>
            </a: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	Tus </a:t>
            </a:r>
            <a:r>
              <a:rPr lang="es-ES" u="sng">
                <a:solidFill>
                  <a:srgbClr val="FF0000"/>
                </a:solidFill>
              </a:rPr>
              <a:t>labios</a:t>
            </a:r>
            <a:r>
              <a:rPr lang="es-ES">
                <a:solidFill>
                  <a:srgbClr val="FF0000"/>
                </a:solidFill>
              </a:rPr>
              <a:t>, </a:t>
            </a:r>
            <a:r>
              <a:rPr lang="es-ES" u="sng">
                <a:solidFill>
                  <a:srgbClr val="FF0000"/>
                </a:solidFill>
              </a:rPr>
              <a:t>claveles</a:t>
            </a:r>
            <a:r>
              <a:rPr lang="es-ES">
                <a:solidFill>
                  <a:srgbClr val="FF0000"/>
                </a:solidFill>
              </a:rPr>
              <a:t>, </a:t>
            </a:r>
            <a:r>
              <a:rPr lang="es-ES" u="sng">
                <a:solidFill>
                  <a:srgbClr val="FF0000"/>
                </a:solidFill>
              </a:rPr>
              <a:t>rosas</a:t>
            </a:r>
            <a:r>
              <a:rPr lang="es-ES">
                <a:solidFill>
                  <a:srgbClr val="FF0000"/>
                </a:solidFill>
              </a:rPr>
              <a:t>, </a:t>
            </a:r>
            <a:r>
              <a:rPr lang="es-ES" u="sng">
                <a:solidFill>
                  <a:srgbClr val="FF0000"/>
                </a:solidFill>
              </a:rPr>
              <a:t>lirios</a:t>
            </a:r>
            <a:r>
              <a:rPr lang="es-ES">
                <a:solidFill>
                  <a:srgbClr val="000000"/>
                </a:solidFill>
              </a:rPr>
              <a:t>…</a:t>
            </a: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                         R           I            I’         I’’</a:t>
            </a: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endParaRPr lang="es-ES">
              <a:solidFill>
                <a:srgbClr val="000000"/>
              </a:solidFill>
            </a:endParaRPr>
          </a:p>
        </p:txBody>
      </p:sp>
      <p:sp>
        <p:nvSpPr>
          <p:cNvPr id="33794" name="Text Box 2"/>
          <p:cNvSpPr txBox="1">
            <a:spLocks noChangeArrowheads="1"/>
          </p:cNvSpPr>
          <p:nvPr/>
        </p:nvSpPr>
        <p:spPr bwMode="auto">
          <a:xfrm>
            <a:off x="395288" y="2997200"/>
            <a:ext cx="7929562" cy="914400"/>
          </a:xfrm>
          <a:prstGeom prst="rect">
            <a:avLst/>
          </a:prstGeom>
          <a:solidFill>
            <a:srgbClr val="FFFFFF"/>
          </a:solidFill>
          <a:ln w="12600">
            <a:solidFill>
              <a:srgbClr val="7FD13B"/>
            </a:solidFill>
            <a:round/>
            <a:headEnd/>
            <a:tailEnd/>
          </a:ln>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b="1">
                <a:solidFill>
                  <a:srgbClr val="FF0000"/>
                </a:solidFill>
              </a:rPr>
              <a:t>I en lugar de R. </a:t>
            </a:r>
            <a:r>
              <a:rPr lang="es-ES">
                <a:solidFill>
                  <a:srgbClr val="000000"/>
                </a:solidFill>
              </a:rPr>
              <a:t>Llamada metáfora pura:</a:t>
            </a: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	Sus </a:t>
            </a:r>
            <a:r>
              <a:rPr lang="es-ES" u="sng">
                <a:solidFill>
                  <a:srgbClr val="FF0000"/>
                </a:solidFill>
              </a:rPr>
              <a:t>claveles</a:t>
            </a:r>
            <a:r>
              <a:rPr lang="es-ES">
                <a:solidFill>
                  <a:srgbClr val="000000"/>
                </a:solidFill>
              </a:rPr>
              <a:t> me besaron</a:t>
            </a: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                            I</a:t>
            </a:r>
          </a:p>
        </p:txBody>
      </p:sp>
      <p:pic>
        <p:nvPicPr>
          <p:cNvPr id="33795" name="Picture 3"/>
          <p:cNvPicPr>
            <a:picLocks noChangeAspect="1" noChangeArrowheads="1"/>
          </p:cNvPicPr>
          <p:nvPr/>
        </p:nvPicPr>
        <p:blipFill>
          <a:blip r:embed="rId3" cstate="print"/>
          <a:srcRect/>
          <a:stretch>
            <a:fillRect/>
          </a:stretch>
        </p:blipFill>
        <p:spPr bwMode="auto">
          <a:xfrm>
            <a:off x="6372225" y="1917700"/>
            <a:ext cx="2381250" cy="3571875"/>
          </a:xfrm>
          <a:prstGeom prst="rect">
            <a:avLst/>
          </a:prstGeom>
          <a:noFill/>
          <a:ln w="12600">
            <a:noFill/>
            <a:round/>
            <a:headEnd/>
            <a:tailEnd/>
          </a:ln>
          <a:effectLst/>
        </p:spPr>
      </p:pic>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p>
            <a:r>
              <a:rPr lang="es-ES" smtClean="0"/>
              <a:t>13/10/12</a:t>
            </a:r>
            <a:endParaRPr lang="es-ES"/>
          </a:p>
        </p:txBody>
      </p:sp>
      <p:sp>
        <p:nvSpPr>
          <p:cNvPr id="4" name="Text Box 3"/>
          <p:cNvSpPr txBox="1">
            <a:spLocks noChangeArrowheads="1"/>
          </p:cNvSpPr>
          <p:nvPr/>
        </p:nvSpPr>
        <p:spPr bwMode="auto">
          <a:xfrm>
            <a:off x="395536" y="332656"/>
            <a:ext cx="8208962" cy="720080"/>
          </a:xfrm>
          <a:prstGeom prst="rect">
            <a:avLst/>
          </a:prstGeom>
          <a:solidFill>
            <a:srgbClr val="7FD13B"/>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ALEGORÍA</a:t>
            </a:r>
            <a:endParaRPr lang="es-ES" dirty="0">
              <a:solidFill>
                <a:srgbClr val="000000"/>
              </a:solidFill>
            </a:endParaRP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(plano léxico semántico)</a:t>
            </a:r>
            <a:endParaRPr lang="es-ES" dirty="0">
              <a:solidFill>
                <a:srgbClr val="000000"/>
              </a:solidFill>
            </a:endParaRPr>
          </a:p>
        </p:txBody>
      </p:sp>
      <p:sp>
        <p:nvSpPr>
          <p:cNvPr id="5" name="Text Box 4"/>
          <p:cNvSpPr txBox="1">
            <a:spLocks noChangeArrowheads="1"/>
          </p:cNvSpPr>
          <p:nvPr/>
        </p:nvSpPr>
        <p:spPr bwMode="auto">
          <a:xfrm>
            <a:off x="468313" y="1268761"/>
            <a:ext cx="8208962" cy="792088"/>
          </a:xfrm>
          <a:prstGeom prst="rect">
            <a:avLst/>
          </a:prstGeom>
          <a:blipFill dpi="0" rotWithShape="0">
            <a:blip r:embed="rId2"/>
            <a:srcRect/>
            <a:tile tx="0" ty="0" sx="100000" sy="100000" flip="none" algn="tl"/>
          </a:blipFill>
          <a:ln w="9360">
            <a:solidFill>
              <a:srgbClr val="63AC27"/>
            </a:solidFill>
            <a:round/>
            <a:headEnd/>
            <a:tailEnd/>
          </a:ln>
          <a:effectLst>
            <a:outerShdw dist="25560" dir="5400000" algn="ctr" rotWithShape="0">
              <a:srgbClr val="000000">
                <a:alpha val="50027"/>
              </a:srgbClr>
            </a:outerShdw>
          </a:effectLst>
        </p:spPr>
        <p:txBody>
          <a:bodyPr/>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Serie de metáforas que conecta  los elementos de una realidad con elementos evocados</a:t>
            </a:r>
            <a:endParaRPr lang="es-ES" dirty="0">
              <a:solidFill>
                <a:srgbClr val="000000"/>
              </a:solidFill>
            </a:endParaRPr>
          </a:p>
        </p:txBody>
      </p:sp>
      <p:sp>
        <p:nvSpPr>
          <p:cNvPr id="6" name="Text Box 7"/>
          <p:cNvSpPr txBox="1">
            <a:spLocks noChangeArrowheads="1"/>
          </p:cNvSpPr>
          <p:nvPr/>
        </p:nvSpPr>
        <p:spPr bwMode="auto">
          <a:xfrm>
            <a:off x="395536" y="2420888"/>
            <a:ext cx="4104455" cy="2210544"/>
          </a:xfrm>
          <a:prstGeom prst="rect">
            <a:avLst/>
          </a:prstGeom>
          <a:solidFill>
            <a:srgbClr val="FFFFFF"/>
          </a:solidFill>
          <a:ln w="12600">
            <a:solidFill>
              <a:srgbClr val="7FD13B"/>
            </a:solidFill>
            <a:round/>
            <a:headEnd/>
            <a:tailEnd/>
          </a:ln>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sz="2000" dirty="0" smtClean="0"/>
              <a:t>"Pobre </a:t>
            </a:r>
            <a:r>
              <a:rPr lang="es-ES" sz="2000" dirty="0" smtClean="0">
                <a:solidFill>
                  <a:srgbClr val="FF0000"/>
                </a:solidFill>
              </a:rPr>
              <a:t>barquilla</a:t>
            </a:r>
            <a:r>
              <a:rPr lang="es-ES" sz="2000" dirty="0" smtClean="0"/>
              <a:t> mía (</a:t>
            </a:r>
            <a:r>
              <a:rPr lang="es-ES" sz="2000" b="1" dirty="0" smtClean="0"/>
              <a:t>vida</a:t>
            </a:r>
            <a:r>
              <a:rPr lang="es-ES" sz="2000" dirty="0" smtClean="0"/>
              <a:t>)</a:t>
            </a:r>
            <a:br>
              <a:rPr lang="es-ES" sz="2000" dirty="0" smtClean="0"/>
            </a:br>
            <a:r>
              <a:rPr lang="es-ES" sz="2000" dirty="0" smtClean="0"/>
              <a:t>entre </a:t>
            </a:r>
            <a:r>
              <a:rPr lang="es-ES" sz="2000" dirty="0" smtClean="0">
                <a:solidFill>
                  <a:srgbClr val="FF0000"/>
                </a:solidFill>
              </a:rPr>
              <a:t>peñascos</a:t>
            </a:r>
            <a:r>
              <a:rPr lang="es-ES" sz="2000" dirty="0" smtClean="0"/>
              <a:t> rota (</a:t>
            </a:r>
            <a:r>
              <a:rPr lang="es-ES" sz="2000" b="1" dirty="0" smtClean="0"/>
              <a:t>dificultades</a:t>
            </a:r>
            <a:r>
              <a:rPr lang="es-ES" sz="2000" dirty="0" smtClean="0"/>
              <a:t>)</a:t>
            </a:r>
            <a:br>
              <a:rPr lang="es-ES" sz="2000" dirty="0" smtClean="0"/>
            </a:br>
            <a:r>
              <a:rPr lang="es-ES" sz="2000" dirty="0" smtClean="0"/>
              <a:t>sin velas </a:t>
            </a:r>
            <a:r>
              <a:rPr lang="es-ES" sz="2000" dirty="0" smtClean="0">
                <a:solidFill>
                  <a:srgbClr val="FF0000"/>
                </a:solidFill>
              </a:rPr>
              <a:t>desvelada</a:t>
            </a:r>
            <a:r>
              <a:rPr lang="es-ES" sz="2000" dirty="0" smtClean="0"/>
              <a:t> (</a:t>
            </a:r>
            <a:r>
              <a:rPr lang="es-ES" sz="2000" b="1" dirty="0" smtClean="0"/>
              <a:t>indefensa</a:t>
            </a:r>
            <a:r>
              <a:rPr lang="es-ES" sz="2000" dirty="0" smtClean="0"/>
              <a:t>)</a:t>
            </a:r>
            <a:br>
              <a:rPr lang="es-ES" sz="2000" dirty="0" smtClean="0"/>
            </a:br>
            <a:r>
              <a:rPr lang="es-ES" sz="2000" dirty="0" smtClean="0"/>
              <a:t>y entre las </a:t>
            </a:r>
            <a:r>
              <a:rPr lang="es-ES" sz="2000" dirty="0" smtClean="0">
                <a:solidFill>
                  <a:srgbClr val="FF0000"/>
                </a:solidFill>
              </a:rPr>
              <a:t>olas</a:t>
            </a:r>
            <a:r>
              <a:rPr lang="es-ES" sz="2000" dirty="0" smtClean="0"/>
              <a:t> sola (</a:t>
            </a:r>
            <a:r>
              <a:rPr lang="es-ES" sz="2000" b="1" dirty="0" smtClean="0"/>
              <a:t>peligros</a:t>
            </a:r>
            <a:r>
              <a:rPr lang="es-ES" sz="2000" dirty="0" smtClean="0"/>
              <a:t>)</a:t>
            </a: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endParaRPr lang="es-ES" sz="2000" dirty="0" smtClean="0"/>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b="1" dirty="0" smtClean="0"/>
              <a:t>			(Lope de Vega)</a:t>
            </a:r>
            <a:r>
              <a:rPr lang="es-ES" sz="2000" dirty="0" smtClean="0"/>
              <a:t/>
            </a:r>
            <a:br>
              <a:rPr lang="es-ES" sz="2000" dirty="0" smtClean="0"/>
            </a:br>
            <a:endParaRPr lang="es-ES" sz="2000" dirty="0">
              <a:solidFill>
                <a:srgbClr val="000000"/>
              </a:solidFill>
            </a:endParaRPr>
          </a:p>
        </p:txBody>
      </p:sp>
      <p:pic>
        <p:nvPicPr>
          <p:cNvPr id="1026" name="Picture 2" descr="https://encrypted-tbn0.gstatic.com/images?q=tbn:ANd9GcTccUzpDViorRrFHG5h2HN42qRStBoEFE3kGXxFmLs7U0uWpffg7Q"/>
          <p:cNvPicPr>
            <a:picLocks noChangeAspect="1" noChangeArrowheads="1"/>
          </p:cNvPicPr>
          <p:nvPr/>
        </p:nvPicPr>
        <p:blipFill>
          <a:blip r:embed="rId3" cstate="print"/>
          <a:srcRect/>
          <a:stretch>
            <a:fillRect/>
          </a:stretch>
        </p:blipFill>
        <p:spPr bwMode="auto">
          <a:xfrm>
            <a:off x="5364088" y="3429000"/>
            <a:ext cx="2913881" cy="225551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146050" y="6210300"/>
            <a:ext cx="457200" cy="457200"/>
          </a:xfrm>
          <a:prstGeom prst="rect">
            <a:avLst/>
          </a:prstGeom>
          <a:solidFill>
            <a:srgbClr val="7FD13B"/>
          </a:solidFill>
          <a:ln w="9525">
            <a:noFill/>
            <a:round/>
            <a:headEnd/>
            <a:tailEnd/>
          </a:ln>
          <a:effectLst/>
        </p:spPr>
        <p:txBody>
          <a:bodyPr lIns="0" tIns="0" rIns="0" bIns="0" anchor="ctr" anchorCtr="1"/>
          <a:lstStyle/>
          <a:p>
            <a:pPr algn="ctr" hangingPunct="1">
              <a:lnSpc>
                <a:spcPct val="100000"/>
              </a:lnSpc>
            </a:pPr>
            <a:fld id="{2AB55A33-F3E5-4885-B25F-F5C8722A3B8F}" type="slidenum">
              <a:rPr lang="es-ES" sz="1400">
                <a:solidFill>
                  <a:srgbClr val="FFFFFF"/>
                </a:solidFill>
              </a:rPr>
              <a:pPr algn="ctr" hangingPunct="1">
                <a:lnSpc>
                  <a:spcPct val="100000"/>
                </a:lnSpc>
              </a:pPr>
              <a:t>3</a:t>
            </a:fld>
            <a:endParaRPr lang="es-ES" sz="1400">
              <a:solidFill>
                <a:srgbClr val="FFFFFF"/>
              </a:solidFill>
            </a:endParaRPr>
          </a:p>
        </p:txBody>
      </p:sp>
      <p:sp>
        <p:nvSpPr>
          <p:cNvPr id="16386" name="Text Box 2"/>
          <p:cNvSpPr txBox="1">
            <a:spLocks noChangeArrowheads="1"/>
          </p:cNvSpPr>
          <p:nvPr/>
        </p:nvSpPr>
        <p:spPr bwMode="auto">
          <a:xfrm>
            <a:off x="395288" y="188913"/>
            <a:ext cx="8280400" cy="366712"/>
          </a:xfrm>
          <a:prstGeom prst="rect">
            <a:avLst/>
          </a:prstGeom>
          <a:solidFill>
            <a:srgbClr val="1AB39F"/>
          </a:solidFill>
          <a:ln w="12600">
            <a:solidFill>
              <a:srgbClr val="108374"/>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FFFFFF"/>
                </a:solidFill>
              </a:rPr>
              <a:t>FIGURAS LITERARIAS BASADAS EN LA REPETICIÓN</a:t>
            </a:r>
          </a:p>
        </p:txBody>
      </p:sp>
      <p:sp>
        <p:nvSpPr>
          <p:cNvPr id="16387" name="Text Box 3"/>
          <p:cNvSpPr txBox="1">
            <a:spLocks noChangeArrowheads="1"/>
          </p:cNvSpPr>
          <p:nvPr/>
        </p:nvSpPr>
        <p:spPr bwMode="auto">
          <a:xfrm>
            <a:off x="539750" y="620713"/>
            <a:ext cx="8208963" cy="639762"/>
          </a:xfrm>
          <a:prstGeom prst="rect">
            <a:avLst/>
          </a:prstGeom>
          <a:solidFill>
            <a:srgbClr val="1AB39F"/>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FFFFFF"/>
                </a:solidFill>
              </a:rPr>
              <a:t>ANÁFORA</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FFFFFF"/>
                </a:solidFill>
              </a:rPr>
              <a:t>(Plano morfosintáctico)</a:t>
            </a:r>
          </a:p>
        </p:txBody>
      </p:sp>
      <p:sp>
        <p:nvSpPr>
          <p:cNvPr id="16388" name="Text Box 4"/>
          <p:cNvSpPr txBox="1">
            <a:spLocks noChangeArrowheads="1"/>
          </p:cNvSpPr>
          <p:nvPr/>
        </p:nvSpPr>
        <p:spPr bwMode="auto">
          <a:xfrm>
            <a:off x="468313" y="1412875"/>
            <a:ext cx="8208962" cy="639763"/>
          </a:xfrm>
          <a:prstGeom prst="rect">
            <a:avLst/>
          </a:prstGeom>
          <a:blipFill dpi="0" rotWithShape="0">
            <a:blip r:embed="rId3"/>
            <a:srcRect/>
            <a:tile tx="0" ty="0" sx="100000" sy="100000" flip="none" algn="tl"/>
          </a:blipFill>
          <a:ln w="9360">
            <a:solidFill>
              <a:srgbClr val="0C9482"/>
            </a:solidFill>
            <a:round/>
            <a:headEnd/>
            <a:tailEnd/>
          </a:ln>
          <a:effectLst>
            <a:outerShdw dist="25560" dir="5400000" algn="ctr" rotWithShape="0">
              <a:srgbClr val="000000">
                <a:alpha val="50027"/>
              </a:srgbClr>
            </a:outerShdw>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a:solidFill>
                  <a:srgbClr val="000000"/>
                </a:solidFill>
              </a:rPr>
              <a:t>Repetición de uno o más elementos al comienzo de varios versos o grupos</a:t>
            </a: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a:solidFill>
                  <a:srgbClr val="000000"/>
                </a:solidFill>
              </a:rPr>
              <a:t>sintácticos</a:t>
            </a:r>
          </a:p>
        </p:txBody>
      </p:sp>
      <p:sp>
        <p:nvSpPr>
          <p:cNvPr id="16389" name="Text Box 5"/>
          <p:cNvSpPr txBox="1">
            <a:spLocks noChangeArrowheads="1"/>
          </p:cNvSpPr>
          <p:nvPr/>
        </p:nvSpPr>
        <p:spPr bwMode="auto">
          <a:xfrm>
            <a:off x="468313" y="2205038"/>
            <a:ext cx="3671887" cy="1065212"/>
          </a:xfrm>
          <a:prstGeom prst="rect">
            <a:avLst/>
          </a:prstGeom>
          <a:solidFill>
            <a:srgbClr val="FFFFFF"/>
          </a:solidFill>
          <a:ln w="12600">
            <a:solidFill>
              <a:srgbClr val="1AB39F"/>
            </a:solidFill>
            <a:round/>
            <a:headEnd/>
            <a:tailEnd/>
          </a:ln>
          <a:effectLst/>
        </p:spPr>
        <p:txBody>
          <a:bodyPr/>
          <a:lstStyle/>
          <a:p>
            <a:pPr hangingPunct="1">
              <a:lnSpc>
                <a:spcPct val="100000"/>
              </a:lnSpc>
              <a:tabLst>
                <a:tab pos="723900" algn="l"/>
                <a:tab pos="1447800" algn="l"/>
                <a:tab pos="2171700" algn="l"/>
                <a:tab pos="2895600" algn="l"/>
                <a:tab pos="3619500" algn="l"/>
              </a:tabLst>
            </a:pPr>
            <a:r>
              <a:rPr lang="es-ES" sz="1600" dirty="0">
                <a:solidFill>
                  <a:srgbClr val="FF0000"/>
                </a:solidFill>
              </a:rPr>
              <a:t>No perdono </a:t>
            </a:r>
            <a:r>
              <a:rPr lang="es-ES" sz="1600" dirty="0">
                <a:solidFill>
                  <a:srgbClr val="000000"/>
                </a:solidFill>
              </a:rPr>
              <a:t>a la muerte enamorada,</a:t>
            </a:r>
          </a:p>
          <a:p>
            <a:pPr hangingPunct="1">
              <a:lnSpc>
                <a:spcPct val="100000"/>
              </a:lnSpc>
              <a:tabLst>
                <a:tab pos="723900" algn="l"/>
                <a:tab pos="1447800" algn="l"/>
                <a:tab pos="2171700" algn="l"/>
                <a:tab pos="2895600" algn="l"/>
                <a:tab pos="3619500" algn="l"/>
              </a:tabLst>
            </a:pPr>
            <a:r>
              <a:rPr lang="es-ES" sz="1600" dirty="0">
                <a:solidFill>
                  <a:srgbClr val="FF0000"/>
                </a:solidFill>
              </a:rPr>
              <a:t>no perdono </a:t>
            </a:r>
            <a:r>
              <a:rPr lang="es-ES" sz="1600" dirty="0">
                <a:solidFill>
                  <a:srgbClr val="000000"/>
                </a:solidFill>
              </a:rPr>
              <a:t>a la vida desatenta,</a:t>
            </a:r>
          </a:p>
          <a:p>
            <a:pPr hangingPunct="1">
              <a:lnSpc>
                <a:spcPct val="100000"/>
              </a:lnSpc>
              <a:tabLst>
                <a:tab pos="723900" algn="l"/>
                <a:tab pos="1447800" algn="l"/>
                <a:tab pos="2171700" algn="l"/>
                <a:tab pos="2895600" algn="l"/>
                <a:tab pos="3619500" algn="l"/>
              </a:tabLst>
            </a:pPr>
            <a:r>
              <a:rPr lang="es-ES" sz="1600" dirty="0">
                <a:solidFill>
                  <a:srgbClr val="FF0000"/>
                </a:solidFill>
              </a:rPr>
              <a:t>no perdono </a:t>
            </a:r>
            <a:r>
              <a:rPr lang="es-ES" sz="1600" dirty="0">
                <a:solidFill>
                  <a:srgbClr val="000000"/>
                </a:solidFill>
              </a:rPr>
              <a:t>a la tierra ni a la nada.</a:t>
            </a:r>
          </a:p>
          <a:p>
            <a:pPr hangingPunct="1">
              <a:lnSpc>
                <a:spcPct val="100000"/>
              </a:lnSpc>
              <a:tabLst>
                <a:tab pos="723900" algn="l"/>
                <a:tab pos="1447800" algn="l"/>
                <a:tab pos="2171700" algn="l"/>
                <a:tab pos="2895600" algn="l"/>
                <a:tab pos="3619500" algn="l"/>
              </a:tabLst>
            </a:pPr>
            <a:r>
              <a:rPr lang="es-ES" sz="1600" dirty="0">
                <a:solidFill>
                  <a:srgbClr val="000000"/>
                </a:solidFill>
              </a:rPr>
              <a:t>	Miguel Hernández</a:t>
            </a:r>
          </a:p>
        </p:txBody>
      </p:sp>
      <p:sp>
        <p:nvSpPr>
          <p:cNvPr id="16390" name="Text Box 6"/>
          <p:cNvSpPr txBox="1">
            <a:spLocks noChangeArrowheads="1"/>
          </p:cNvSpPr>
          <p:nvPr/>
        </p:nvSpPr>
        <p:spPr bwMode="auto">
          <a:xfrm>
            <a:off x="4283968" y="2204864"/>
            <a:ext cx="4648895" cy="1079674"/>
          </a:xfrm>
          <a:prstGeom prst="rect">
            <a:avLst/>
          </a:prstGeom>
          <a:solidFill>
            <a:srgbClr val="FFFFFF"/>
          </a:solidFill>
          <a:ln w="12600">
            <a:solidFill>
              <a:srgbClr val="1AB39F"/>
            </a:solidFill>
            <a:round/>
            <a:headEnd/>
            <a:tailEnd/>
          </a:ln>
          <a:effectLst/>
        </p:spPr>
        <p:txBody>
          <a:bodyPr/>
          <a:lstStyle/>
          <a:p>
            <a:pPr hangingPunct="1">
              <a:lnSpc>
                <a:spcPct val="80000"/>
              </a:lnSpc>
              <a:spcBef>
                <a:spcPts val="400"/>
              </a:spcBef>
              <a:tabLst>
                <a:tab pos="723900" algn="l"/>
                <a:tab pos="1447800" algn="l"/>
                <a:tab pos="2171700" algn="l"/>
                <a:tab pos="2895600" algn="l"/>
                <a:tab pos="3619500" algn="l"/>
                <a:tab pos="4343400" algn="l"/>
              </a:tabLst>
            </a:pPr>
            <a:r>
              <a:rPr lang="es-ES" sz="1600" dirty="0">
                <a:solidFill>
                  <a:srgbClr val="000000"/>
                </a:solidFill>
              </a:rPr>
              <a:t>Anduvo, anduvo. </a:t>
            </a:r>
            <a:r>
              <a:rPr lang="es-ES" sz="1600" dirty="0">
                <a:solidFill>
                  <a:srgbClr val="FF0000"/>
                </a:solidFill>
              </a:rPr>
              <a:t>Le vio </a:t>
            </a:r>
            <a:r>
              <a:rPr lang="es-ES" sz="1600" dirty="0">
                <a:solidFill>
                  <a:srgbClr val="000000"/>
                </a:solidFill>
              </a:rPr>
              <a:t>la luz del día,</a:t>
            </a:r>
          </a:p>
          <a:p>
            <a:pPr hangingPunct="1">
              <a:lnSpc>
                <a:spcPct val="80000"/>
              </a:lnSpc>
              <a:spcBef>
                <a:spcPts val="400"/>
              </a:spcBef>
              <a:tabLst>
                <a:tab pos="723900" algn="l"/>
                <a:tab pos="1447800" algn="l"/>
                <a:tab pos="2171700" algn="l"/>
                <a:tab pos="2895600" algn="l"/>
                <a:tab pos="3619500" algn="l"/>
                <a:tab pos="4343400" algn="l"/>
              </a:tabLst>
            </a:pPr>
            <a:r>
              <a:rPr lang="es-ES" sz="1600" dirty="0">
                <a:solidFill>
                  <a:srgbClr val="FF0000"/>
                </a:solidFill>
              </a:rPr>
              <a:t>Le vio </a:t>
            </a:r>
            <a:r>
              <a:rPr lang="es-ES" sz="1600" dirty="0">
                <a:solidFill>
                  <a:srgbClr val="000000"/>
                </a:solidFill>
              </a:rPr>
              <a:t>la tarde pálida, </a:t>
            </a:r>
            <a:r>
              <a:rPr lang="es-ES" sz="1600" dirty="0">
                <a:solidFill>
                  <a:srgbClr val="FF0000"/>
                </a:solidFill>
              </a:rPr>
              <a:t>le vio </a:t>
            </a:r>
            <a:r>
              <a:rPr lang="es-ES" sz="1600" dirty="0">
                <a:solidFill>
                  <a:srgbClr val="000000"/>
                </a:solidFill>
              </a:rPr>
              <a:t>la noche fría, </a:t>
            </a:r>
          </a:p>
          <a:p>
            <a:pPr hangingPunct="1">
              <a:lnSpc>
                <a:spcPct val="80000"/>
              </a:lnSpc>
              <a:spcBef>
                <a:spcPts val="400"/>
              </a:spcBef>
              <a:tabLst>
                <a:tab pos="723900" algn="l"/>
                <a:tab pos="1447800" algn="l"/>
                <a:tab pos="2171700" algn="l"/>
                <a:tab pos="2895600" algn="l"/>
                <a:tab pos="3619500" algn="l"/>
                <a:tab pos="4343400" algn="l"/>
              </a:tabLst>
            </a:pPr>
            <a:r>
              <a:rPr lang="es-ES" sz="1600" dirty="0">
                <a:solidFill>
                  <a:srgbClr val="000000"/>
                </a:solidFill>
              </a:rPr>
              <a:t>Y siempre el tronco de árbol a cuestas del titán.</a:t>
            </a:r>
          </a:p>
          <a:p>
            <a:pPr hangingPunct="1">
              <a:lnSpc>
                <a:spcPct val="80000"/>
              </a:lnSpc>
              <a:spcBef>
                <a:spcPts val="400"/>
              </a:spcBef>
              <a:tabLst>
                <a:tab pos="723900" algn="l"/>
                <a:tab pos="1447800" algn="l"/>
                <a:tab pos="2171700" algn="l"/>
                <a:tab pos="2895600" algn="l"/>
                <a:tab pos="3619500" algn="l"/>
                <a:tab pos="4343400" algn="l"/>
              </a:tabLst>
            </a:pPr>
            <a:r>
              <a:rPr lang="es-ES" sz="1600" dirty="0">
                <a:solidFill>
                  <a:srgbClr val="000000"/>
                </a:solidFill>
              </a:rPr>
              <a:t>					Rubén Darío</a:t>
            </a:r>
          </a:p>
          <a:p>
            <a:pPr hangingPunct="1">
              <a:lnSpc>
                <a:spcPct val="80000"/>
              </a:lnSpc>
              <a:spcBef>
                <a:spcPts val="400"/>
              </a:spcBef>
              <a:tabLst>
                <a:tab pos="723900" algn="l"/>
                <a:tab pos="1447800" algn="l"/>
                <a:tab pos="2171700" algn="l"/>
                <a:tab pos="2895600" algn="l"/>
                <a:tab pos="3619500" algn="l"/>
                <a:tab pos="4343400" algn="l"/>
              </a:tabLst>
            </a:pPr>
            <a:r>
              <a:rPr lang="es-ES" sz="1600" dirty="0">
                <a:solidFill>
                  <a:srgbClr val="000000"/>
                </a:solidFill>
              </a:rPr>
              <a:t>						</a:t>
            </a:r>
          </a:p>
          <a:p>
            <a:pPr hangingPunct="1">
              <a:lnSpc>
                <a:spcPct val="80000"/>
              </a:lnSpc>
              <a:spcBef>
                <a:spcPts val="400"/>
              </a:spcBef>
              <a:tabLst>
                <a:tab pos="723900" algn="l"/>
                <a:tab pos="1447800" algn="l"/>
                <a:tab pos="2171700" algn="l"/>
                <a:tab pos="2895600" algn="l"/>
                <a:tab pos="3619500" algn="l"/>
                <a:tab pos="4343400" algn="l"/>
              </a:tabLst>
            </a:pPr>
            <a:endParaRPr lang="es-ES" sz="1600" dirty="0">
              <a:solidFill>
                <a:srgbClr val="000000"/>
              </a:solidFill>
            </a:endParaRPr>
          </a:p>
          <a:p>
            <a:pPr hangingPunct="1">
              <a:lnSpc>
                <a:spcPct val="80000"/>
              </a:lnSpc>
              <a:spcBef>
                <a:spcPts val="400"/>
              </a:spcBef>
              <a:tabLst>
                <a:tab pos="723900" algn="l"/>
                <a:tab pos="1447800" algn="l"/>
                <a:tab pos="2171700" algn="l"/>
                <a:tab pos="2895600" algn="l"/>
                <a:tab pos="3619500" algn="l"/>
                <a:tab pos="4343400" algn="l"/>
              </a:tabLst>
            </a:pPr>
            <a:endParaRPr lang="es-ES" sz="1600" dirty="0">
              <a:solidFill>
                <a:srgbClr val="000000"/>
              </a:solidFill>
            </a:endParaRPr>
          </a:p>
        </p:txBody>
      </p:sp>
      <p:sp>
        <p:nvSpPr>
          <p:cNvPr id="16391" name="Text Box 7"/>
          <p:cNvSpPr txBox="1">
            <a:spLocks noChangeArrowheads="1"/>
          </p:cNvSpPr>
          <p:nvPr/>
        </p:nvSpPr>
        <p:spPr bwMode="auto">
          <a:xfrm>
            <a:off x="468313" y="3716338"/>
            <a:ext cx="8208962" cy="822325"/>
          </a:xfrm>
          <a:prstGeom prst="rect">
            <a:avLst/>
          </a:prstGeom>
          <a:solidFill>
            <a:srgbClr val="FFFFFF"/>
          </a:solidFill>
          <a:ln w="12600">
            <a:solidFill>
              <a:srgbClr val="1AB39F"/>
            </a:solidFill>
            <a:round/>
            <a:headEnd/>
            <a:tailEnd/>
          </a:ln>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sz="1600">
                <a:solidFill>
                  <a:srgbClr val="000000"/>
                </a:solidFill>
              </a:rPr>
              <a:t>¿</a:t>
            </a:r>
            <a:r>
              <a:rPr lang="es-ES" sz="1600">
                <a:solidFill>
                  <a:srgbClr val="FF0000"/>
                </a:solidFill>
              </a:rPr>
              <a:t>Para quién </a:t>
            </a:r>
            <a:r>
              <a:rPr lang="es-ES" sz="1600">
                <a:solidFill>
                  <a:srgbClr val="000000"/>
                </a:solidFill>
              </a:rPr>
              <a:t>edifiqué torres? ¿</a:t>
            </a:r>
            <a:r>
              <a:rPr lang="es-ES" sz="1600">
                <a:solidFill>
                  <a:srgbClr val="FF0000"/>
                </a:solidFill>
              </a:rPr>
              <a:t>Para quién </a:t>
            </a:r>
            <a:r>
              <a:rPr lang="es-ES" sz="1600">
                <a:solidFill>
                  <a:srgbClr val="000000"/>
                </a:solidFill>
              </a:rPr>
              <a:t>adquirí honras? ¿</a:t>
            </a:r>
            <a:r>
              <a:rPr lang="es-ES" sz="1600">
                <a:solidFill>
                  <a:srgbClr val="FF0000"/>
                </a:solidFill>
              </a:rPr>
              <a:t>Para quién </a:t>
            </a:r>
            <a:r>
              <a:rPr lang="es-ES" sz="1600">
                <a:solidFill>
                  <a:srgbClr val="000000"/>
                </a:solidFill>
              </a:rPr>
              <a:t>planté árboles? ¿Para quién fabriqué navíos?</a:t>
            </a: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sz="1600">
                <a:solidFill>
                  <a:srgbClr val="000000"/>
                </a:solidFill>
              </a:rPr>
              <a:t>				</a:t>
            </a:r>
            <a:r>
              <a:rPr lang="es-ES" sz="1600" i="1">
                <a:solidFill>
                  <a:srgbClr val="000000"/>
                </a:solidFill>
              </a:rPr>
              <a:t>La Celestina</a:t>
            </a:r>
          </a:p>
        </p:txBody>
      </p:sp>
      <p:sp>
        <p:nvSpPr>
          <p:cNvPr id="16392" name="Text Box 8"/>
          <p:cNvSpPr txBox="1">
            <a:spLocks noChangeArrowheads="1"/>
          </p:cNvSpPr>
          <p:nvPr/>
        </p:nvSpPr>
        <p:spPr bwMode="auto">
          <a:xfrm>
            <a:off x="539552" y="4653136"/>
            <a:ext cx="6705798" cy="1379364"/>
          </a:xfrm>
          <a:prstGeom prst="rect">
            <a:avLst/>
          </a:prstGeom>
          <a:solidFill>
            <a:srgbClr val="FFFFFF"/>
          </a:solidFill>
          <a:ln w="12600">
            <a:solidFill>
              <a:srgbClr val="1AB39F"/>
            </a:solidFill>
            <a:round/>
            <a:headEnd/>
            <a:tailEnd/>
          </a:ln>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Lst>
            </a:pPr>
            <a:r>
              <a:rPr lang="es-ES" sz="1600" dirty="0">
                <a:solidFill>
                  <a:srgbClr val="000000"/>
                </a:solidFill>
              </a:rPr>
              <a:t>¡</a:t>
            </a:r>
            <a:r>
              <a:rPr lang="es-ES" sz="1600" dirty="0">
                <a:solidFill>
                  <a:srgbClr val="FF0000"/>
                </a:solidFill>
              </a:rPr>
              <a:t>Ven, ven </a:t>
            </a:r>
            <a:r>
              <a:rPr lang="es-ES" sz="1600" dirty="0">
                <a:solidFill>
                  <a:srgbClr val="000000"/>
                </a:solidFill>
              </a:rPr>
              <a:t>muerte, amor; </a:t>
            </a:r>
            <a:r>
              <a:rPr lang="es-ES" sz="1600" dirty="0">
                <a:solidFill>
                  <a:srgbClr val="FF0000"/>
                </a:solidFill>
              </a:rPr>
              <a:t>ven </a:t>
            </a:r>
            <a:r>
              <a:rPr lang="es-ES" sz="1600" dirty="0">
                <a:solidFill>
                  <a:srgbClr val="000000"/>
                </a:solidFill>
              </a:rPr>
              <a:t>pronto, te destruyo.</a:t>
            </a:r>
          </a:p>
          <a:p>
            <a:pPr hangingPunct="1">
              <a:lnSpc>
                <a:spcPct val="100000"/>
              </a:lnSpc>
              <a:tabLst>
                <a:tab pos="723900" algn="l"/>
                <a:tab pos="1447800" algn="l"/>
                <a:tab pos="2171700" algn="l"/>
                <a:tab pos="2895600" algn="l"/>
                <a:tab pos="3619500" algn="l"/>
                <a:tab pos="4343400" algn="l"/>
                <a:tab pos="5067300" algn="l"/>
                <a:tab pos="5791200" algn="l"/>
                <a:tab pos="6515100" algn="l"/>
              </a:tabLst>
            </a:pPr>
            <a:r>
              <a:rPr lang="es-ES" sz="1600" dirty="0">
                <a:solidFill>
                  <a:srgbClr val="FF0000"/>
                </a:solidFill>
              </a:rPr>
              <a:t>Ven, </a:t>
            </a:r>
            <a:r>
              <a:rPr lang="es-ES" sz="1600" dirty="0">
                <a:solidFill>
                  <a:srgbClr val="000000"/>
                </a:solidFill>
              </a:rPr>
              <a:t>que quiero matar o amar o morir o darte todo;</a:t>
            </a:r>
          </a:p>
          <a:p>
            <a:pPr hangingPunct="1">
              <a:lnSpc>
                <a:spcPct val="100000"/>
              </a:lnSpc>
              <a:tabLst>
                <a:tab pos="723900" algn="l"/>
                <a:tab pos="1447800" algn="l"/>
                <a:tab pos="2171700" algn="l"/>
                <a:tab pos="2895600" algn="l"/>
                <a:tab pos="3619500" algn="l"/>
                <a:tab pos="4343400" algn="l"/>
                <a:tab pos="5067300" algn="l"/>
                <a:tab pos="5791200" algn="l"/>
                <a:tab pos="6515100" algn="l"/>
              </a:tabLst>
            </a:pPr>
            <a:r>
              <a:rPr lang="es-ES" sz="1600" dirty="0">
                <a:solidFill>
                  <a:srgbClr val="FF0000"/>
                </a:solidFill>
              </a:rPr>
              <a:t>ven</a:t>
            </a:r>
            <a:r>
              <a:rPr lang="es-ES" sz="1600" dirty="0">
                <a:solidFill>
                  <a:srgbClr val="000000"/>
                </a:solidFill>
              </a:rPr>
              <a:t>, que ruedas como liviana piedra,</a:t>
            </a:r>
          </a:p>
          <a:p>
            <a:pPr hangingPunct="1">
              <a:lnSpc>
                <a:spcPct val="100000"/>
              </a:lnSpc>
              <a:tabLst>
                <a:tab pos="723900" algn="l"/>
                <a:tab pos="1447800" algn="l"/>
                <a:tab pos="2171700" algn="l"/>
                <a:tab pos="2895600" algn="l"/>
                <a:tab pos="3619500" algn="l"/>
                <a:tab pos="4343400" algn="l"/>
                <a:tab pos="5067300" algn="l"/>
                <a:tab pos="5791200" algn="l"/>
                <a:tab pos="6515100" algn="l"/>
              </a:tabLst>
            </a:pPr>
            <a:r>
              <a:rPr lang="es-ES" sz="1600" dirty="0">
                <a:solidFill>
                  <a:srgbClr val="000000"/>
                </a:solidFill>
              </a:rPr>
              <a:t>confundida como una luna que me pide mis rayos!</a:t>
            </a:r>
          </a:p>
          <a:p>
            <a:pPr hangingPunct="1">
              <a:lnSpc>
                <a:spcPct val="100000"/>
              </a:lnSpc>
              <a:tabLst>
                <a:tab pos="723900" algn="l"/>
                <a:tab pos="1447800" algn="l"/>
                <a:tab pos="2171700" algn="l"/>
                <a:tab pos="2895600" algn="l"/>
                <a:tab pos="3619500" algn="l"/>
                <a:tab pos="4343400" algn="l"/>
                <a:tab pos="5067300" algn="l"/>
                <a:tab pos="5791200" algn="l"/>
                <a:tab pos="6515100" algn="l"/>
              </a:tabLst>
            </a:pPr>
            <a:r>
              <a:rPr lang="es-ES" sz="1600" dirty="0">
                <a:solidFill>
                  <a:srgbClr val="000000"/>
                </a:solidFill>
              </a:rPr>
              <a:t>			Vicente Aleixandre</a:t>
            </a: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3" name="Text Box 1"/>
          <p:cNvSpPr txBox="1">
            <a:spLocks noChangeArrowheads="1"/>
          </p:cNvSpPr>
          <p:nvPr/>
        </p:nvSpPr>
        <p:spPr bwMode="auto">
          <a:xfrm>
            <a:off x="146050" y="6210300"/>
            <a:ext cx="457200" cy="457200"/>
          </a:xfrm>
          <a:prstGeom prst="rect">
            <a:avLst/>
          </a:prstGeom>
          <a:solidFill>
            <a:srgbClr val="7FD13B"/>
          </a:solidFill>
          <a:ln w="9525">
            <a:noFill/>
            <a:round/>
            <a:headEnd/>
            <a:tailEnd/>
          </a:ln>
          <a:effectLst/>
        </p:spPr>
        <p:txBody>
          <a:bodyPr lIns="0" tIns="0" rIns="0" bIns="0" anchor="ctr" anchorCtr="1"/>
          <a:lstStyle/>
          <a:p>
            <a:pPr algn="ctr" hangingPunct="1">
              <a:lnSpc>
                <a:spcPct val="100000"/>
              </a:lnSpc>
            </a:pPr>
            <a:fld id="{E0883F7B-E870-4F93-A3D7-F7AE93A5B8C1}" type="slidenum">
              <a:rPr lang="es-ES" sz="1400">
                <a:solidFill>
                  <a:srgbClr val="FFFFFF"/>
                </a:solidFill>
              </a:rPr>
              <a:pPr algn="ctr" hangingPunct="1">
                <a:lnSpc>
                  <a:spcPct val="100000"/>
                </a:lnSpc>
              </a:pPr>
              <a:t>30</a:t>
            </a:fld>
            <a:endParaRPr lang="es-ES" sz="1400">
              <a:solidFill>
                <a:srgbClr val="FFFFFF"/>
              </a:solidFill>
            </a:endParaRPr>
          </a:p>
        </p:txBody>
      </p:sp>
      <p:sp>
        <p:nvSpPr>
          <p:cNvPr id="54274" name="Text Box 2"/>
          <p:cNvSpPr txBox="1">
            <a:spLocks noChangeArrowheads="1"/>
          </p:cNvSpPr>
          <p:nvPr/>
        </p:nvSpPr>
        <p:spPr bwMode="auto">
          <a:xfrm>
            <a:off x="395288" y="188913"/>
            <a:ext cx="8280400" cy="366712"/>
          </a:xfrm>
          <a:prstGeom prst="rect">
            <a:avLst/>
          </a:prstGeom>
          <a:solidFill>
            <a:srgbClr val="7FD13B"/>
          </a:solidFill>
          <a:ln w="12600">
            <a:solidFill>
              <a:srgbClr val="5C9929"/>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FIGURAS LITERARIAS BASADAS EN LA SUSTITUCIÓN</a:t>
            </a:r>
          </a:p>
        </p:txBody>
      </p:sp>
      <p:sp>
        <p:nvSpPr>
          <p:cNvPr id="54275" name="Text Box 3"/>
          <p:cNvSpPr txBox="1">
            <a:spLocks noChangeArrowheads="1"/>
          </p:cNvSpPr>
          <p:nvPr/>
        </p:nvSpPr>
        <p:spPr bwMode="auto">
          <a:xfrm>
            <a:off x="468313" y="620688"/>
            <a:ext cx="8208962" cy="720080"/>
          </a:xfrm>
          <a:prstGeom prst="rect">
            <a:avLst/>
          </a:prstGeom>
          <a:solidFill>
            <a:srgbClr val="7FD13B"/>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PERSONIFICACIÓN</a:t>
            </a:r>
            <a:endParaRPr lang="es-ES" dirty="0">
              <a:solidFill>
                <a:srgbClr val="000000"/>
              </a:solidFill>
            </a:endParaRP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(plano léxico semántico)</a:t>
            </a:r>
            <a:endParaRPr lang="es-ES" dirty="0">
              <a:solidFill>
                <a:srgbClr val="000000"/>
              </a:solidFill>
            </a:endParaRPr>
          </a:p>
        </p:txBody>
      </p:sp>
      <p:sp>
        <p:nvSpPr>
          <p:cNvPr id="54276" name="Text Box 4"/>
          <p:cNvSpPr txBox="1">
            <a:spLocks noChangeArrowheads="1"/>
          </p:cNvSpPr>
          <p:nvPr/>
        </p:nvSpPr>
        <p:spPr bwMode="auto">
          <a:xfrm>
            <a:off x="468313" y="1484313"/>
            <a:ext cx="8208962" cy="366712"/>
          </a:xfrm>
          <a:prstGeom prst="rect">
            <a:avLst/>
          </a:prstGeom>
          <a:blipFill dpi="0" rotWithShape="0">
            <a:blip r:embed="rId3"/>
            <a:srcRect/>
            <a:tile tx="0" ty="0" sx="100000" sy="100000" flip="none" algn="tl"/>
          </a:blipFill>
          <a:ln w="9360">
            <a:solidFill>
              <a:srgbClr val="63AC27"/>
            </a:solidFill>
            <a:round/>
            <a:headEnd/>
            <a:tailEnd/>
          </a:ln>
          <a:effectLst>
            <a:outerShdw dist="25560" dir="5400000" algn="ctr" rotWithShape="0">
              <a:srgbClr val="000000">
                <a:alpha val="50027"/>
              </a:srgbClr>
            </a:outerShdw>
          </a:effectLst>
        </p:spPr>
        <p:txBody>
          <a:bodyPr/>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Atribución de cualidades humanas a seres inanimados o irracionales.</a:t>
            </a:r>
          </a:p>
        </p:txBody>
      </p:sp>
      <p:sp>
        <p:nvSpPr>
          <p:cNvPr id="54277" name="Text Box 5"/>
          <p:cNvSpPr txBox="1">
            <a:spLocks noChangeArrowheads="1"/>
          </p:cNvSpPr>
          <p:nvPr/>
        </p:nvSpPr>
        <p:spPr bwMode="auto">
          <a:xfrm>
            <a:off x="468313" y="2349500"/>
            <a:ext cx="8137525" cy="639763"/>
          </a:xfrm>
          <a:prstGeom prst="rect">
            <a:avLst/>
          </a:prstGeom>
          <a:solidFill>
            <a:srgbClr val="FFFFFF"/>
          </a:solidFill>
          <a:ln w="12600">
            <a:solidFill>
              <a:srgbClr val="7FD13B"/>
            </a:solidFill>
            <a:round/>
            <a:headEnd/>
            <a:tailEnd/>
          </a:ln>
          <a:effectLst/>
        </p:spPr>
        <p:txBody>
          <a:bodyPr/>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Los ojos de las estatuas lloran su inmortalidad</a:t>
            </a:r>
          </a:p>
          <a:p>
            <a:pPr algn="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Ramón Gómez de la Serna</a:t>
            </a:r>
          </a:p>
        </p:txBody>
      </p:sp>
      <p:sp>
        <p:nvSpPr>
          <p:cNvPr id="54278" name="Text Box 6"/>
          <p:cNvSpPr txBox="1">
            <a:spLocks noChangeArrowheads="1"/>
          </p:cNvSpPr>
          <p:nvPr/>
        </p:nvSpPr>
        <p:spPr bwMode="auto">
          <a:xfrm>
            <a:off x="1547813" y="3284538"/>
            <a:ext cx="3571875" cy="639762"/>
          </a:xfrm>
          <a:prstGeom prst="rect">
            <a:avLst/>
          </a:prstGeom>
          <a:solidFill>
            <a:srgbClr val="FFFFFF"/>
          </a:solidFill>
          <a:ln w="12600">
            <a:solidFill>
              <a:srgbClr val="7FD13B"/>
            </a:solidFill>
            <a:round/>
            <a:headEnd/>
            <a:tailEnd/>
          </a:ln>
          <a:effectLst/>
        </p:spPr>
        <p:txBody>
          <a:bodyPr/>
          <a:lstStyle/>
          <a:p>
            <a:pPr hangingPunct="1">
              <a:lnSpc>
                <a:spcPct val="100000"/>
              </a:lnSpc>
              <a:tabLst>
                <a:tab pos="723900" algn="l"/>
                <a:tab pos="1447800" algn="l"/>
                <a:tab pos="2171700" algn="l"/>
                <a:tab pos="2895600" algn="l"/>
              </a:tabLst>
            </a:pPr>
            <a:r>
              <a:rPr lang="es-ES">
                <a:solidFill>
                  <a:srgbClr val="000000"/>
                </a:solidFill>
              </a:rPr>
              <a:t>El río Guadalquivir</a:t>
            </a:r>
          </a:p>
          <a:p>
            <a:pPr hangingPunct="1">
              <a:lnSpc>
                <a:spcPct val="100000"/>
              </a:lnSpc>
              <a:tabLst>
                <a:tab pos="723900" algn="l"/>
                <a:tab pos="1447800" algn="l"/>
                <a:tab pos="2171700" algn="l"/>
                <a:tab pos="2895600" algn="l"/>
              </a:tabLst>
            </a:pPr>
            <a:r>
              <a:rPr lang="es-ES">
                <a:solidFill>
                  <a:srgbClr val="000000"/>
                </a:solidFill>
              </a:rPr>
              <a:t>tiene las barbas de plata…</a:t>
            </a:r>
          </a:p>
        </p:txBody>
      </p:sp>
      <p:sp>
        <p:nvSpPr>
          <p:cNvPr id="54279" name="Text Box 7"/>
          <p:cNvSpPr txBox="1">
            <a:spLocks noChangeArrowheads="1"/>
          </p:cNvSpPr>
          <p:nvPr/>
        </p:nvSpPr>
        <p:spPr bwMode="auto">
          <a:xfrm>
            <a:off x="395536" y="4293096"/>
            <a:ext cx="7786687" cy="914400"/>
          </a:xfrm>
          <a:prstGeom prst="rect">
            <a:avLst/>
          </a:prstGeom>
          <a:solidFill>
            <a:srgbClr val="FFFFFF"/>
          </a:solidFill>
          <a:ln w="12600">
            <a:solidFill>
              <a:srgbClr val="7FD13B"/>
            </a:solidFill>
            <a:round/>
            <a:headEnd/>
            <a:tailEnd/>
          </a:ln>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Cuando estoy en Madrid,</a:t>
            </a: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las cucarachas de mi casa protestan porque leo  por las noches.</a:t>
            </a: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s-ES">
                <a:solidFill>
                  <a:srgbClr val="000000"/>
                </a:solidFill>
              </a:rPr>
              <a:t>					Ángel González</a:t>
            </a:r>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Text Box 1"/>
          <p:cNvSpPr txBox="1">
            <a:spLocks noChangeArrowheads="1"/>
          </p:cNvSpPr>
          <p:nvPr/>
        </p:nvSpPr>
        <p:spPr bwMode="auto">
          <a:xfrm>
            <a:off x="146050" y="6210300"/>
            <a:ext cx="457200" cy="457200"/>
          </a:xfrm>
          <a:prstGeom prst="rect">
            <a:avLst/>
          </a:prstGeom>
          <a:solidFill>
            <a:srgbClr val="7FD13B"/>
          </a:solidFill>
          <a:ln w="9525">
            <a:noFill/>
            <a:round/>
            <a:headEnd/>
            <a:tailEnd/>
          </a:ln>
          <a:effectLst/>
        </p:spPr>
        <p:txBody>
          <a:bodyPr lIns="0" tIns="0" rIns="0" bIns="0" anchor="ctr" anchorCtr="1"/>
          <a:lstStyle/>
          <a:p>
            <a:pPr algn="ctr" hangingPunct="1">
              <a:lnSpc>
                <a:spcPct val="100000"/>
              </a:lnSpc>
            </a:pPr>
            <a:fld id="{16FB0C20-365D-4CF8-8B98-FB7D7DB995AC}" type="slidenum">
              <a:rPr lang="es-ES" sz="1400">
                <a:solidFill>
                  <a:srgbClr val="FFFFFF"/>
                </a:solidFill>
              </a:rPr>
              <a:pPr algn="ctr" hangingPunct="1">
                <a:lnSpc>
                  <a:spcPct val="100000"/>
                </a:lnSpc>
              </a:pPr>
              <a:t>31</a:t>
            </a:fld>
            <a:endParaRPr lang="es-ES" sz="1400">
              <a:solidFill>
                <a:srgbClr val="FFFFFF"/>
              </a:solidFill>
            </a:endParaRPr>
          </a:p>
        </p:txBody>
      </p:sp>
      <p:sp>
        <p:nvSpPr>
          <p:cNvPr id="55298" name="Text Box 2"/>
          <p:cNvSpPr txBox="1">
            <a:spLocks noChangeArrowheads="1"/>
          </p:cNvSpPr>
          <p:nvPr/>
        </p:nvSpPr>
        <p:spPr bwMode="auto">
          <a:xfrm>
            <a:off x="395288" y="188913"/>
            <a:ext cx="8280400" cy="366712"/>
          </a:xfrm>
          <a:prstGeom prst="rect">
            <a:avLst/>
          </a:prstGeom>
          <a:solidFill>
            <a:srgbClr val="7FD13B"/>
          </a:solidFill>
          <a:ln w="12600">
            <a:solidFill>
              <a:srgbClr val="5C9929"/>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FIGURAS LITERARIAS BASADAS EN LA SUSTITUCIÓN</a:t>
            </a:r>
          </a:p>
        </p:txBody>
      </p:sp>
      <p:sp>
        <p:nvSpPr>
          <p:cNvPr id="55299" name="Text Box 3"/>
          <p:cNvSpPr txBox="1">
            <a:spLocks noChangeArrowheads="1"/>
          </p:cNvSpPr>
          <p:nvPr/>
        </p:nvSpPr>
        <p:spPr bwMode="auto">
          <a:xfrm>
            <a:off x="468313" y="620688"/>
            <a:ext cx="8208962" cy="720080"/>
          </a:xfrm>
          <a:prstGeom prst="rect">
            <a:avLst/>
          </a:prstGeom>
          <a:solidFill>
            <a:srgbClr val="7FD13B"/>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SÍMIL</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(plano léxico semántico)</a:t>
            </a:r>
            <a:endParaRPr lang="es-ES" dirty="0">
              <a:solidFill>
                <a:srgbClr val="000000"/>
              </a:solidFill>
            </a:endParaRPr>
          </a:p>
        </p:txBody>
      </p:sp>
      <p:sp>
        <p:nvSpPr>
          <p:cNvPr id="55300" name="Text Box 4"/>
          <p:cNvSpPr txBox="1">
            <a:spLocks noChangeArrowheads="1"/>
          </p:cNvSpPr>
          <p:nvPr/>
        </p:nvSpPr>
        <p:spPr bwMode="auto">
          <a:xfrm>
            <a:off x="468313" y="1484313"/>
            <a:ext cx="8208962" cy="914400"/>
          </a:xfrm>
          <a:prstGeom prst="rect">
            <a:avLst/>
          </a:prstGeom>
          <a:blipFill dpi="0" rotWithShape="0">
            <a:blip r:embed="rId3"/>
            <a:srcRect/>
            <a:tile tx="0" ty="0" sx="100000" sy="100000" flip="none" algn="tl"/>
          </a:blipFill>
          <a:ln w="9360">
            <a:solidFill>
              <a:srgbClr val="63AC27"/>
            </a:solidFill>
            <a:round/>
            <a:headEnd/>
            <a:tailEnd/>
          </a:ln>
          <a:effectLst>
            <a:outerShdw dist="25560" dir="5400000" algn="ctr" rotWithShape="0">
              <a:srgbClr val="000000">
                <a:alpha val="50027"/>
              </a:srgbClr>
            </a:outerShdw>
          </a:effectLst>
        </p:spPr>
        <p:txBody>
          <a:bodyPr/>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a:solidFill>
                  <a:srgbClr val="000000"/>
                </a:solidFill>
              </a:rPr>
              <a:t>Comparación de un elemento con otro. El indicador de la comparación puede ser un verbo (parecer, semejar, recordar a…) o un nexo conjuntivo (como, tal, igual que…)</a:t>
            </a:r>
          </a:p>
        </p:txBody>
      </p:sp>
      <p:sp>
        <p:nvSpPr>
          <p:cNvPr id="55301" name="Text Box 5"/>
          <p:cNvSpPr txBox="1">
            <a:spLocks noChangeArrowheads="1"/>
          </p:cNvSpPr>
          <p:nvPr/>
        </p:nvSpPr>
        <p:spPr bwMode="auto">
          <a:xfrm>
            <a:off x="1835150" y="2708275"/>
            <a:ext cx="5616575" cy="914400"/>
          </a:xfrm>
          <a:prstGeom prst="rect">
            <a:avLst/>
          </a:prstGeom>
          <a:solidFill>
            <a:srgbClr val="FFFFFF"/>
          </a:solidFill>
          <a:ln w="12600">
            <a:solidFill>
              <a:srgbClr val="7FD13B"/>
            </a:solidFill>
            <a:round/>
            <a:headEnd/>
            <a:tailEnd/>
          </a:ln>
          <a:effectLst/>
        </p:spPr>
        <p:txBody>
          <a:bodyPr/>
          <a:lstStyle/>
          <a:p>
            <a:pPr algn="just" hangingPunct="1">
              <a:lnSpc>
                <a:spcPct val="100000"/>
              </a:lnSpc>
              <a:tabLst>
                <a:tab pos="723900" algn="l"/>
                <a:tab pos="1447800" algn="l"/>
                <a:tab pos="2171700" algn="l"/>
                <a:tab pos="2895600" algn="l"/>
                <a:tab pos="3619500" algn="l"/>
                <a:tab pos="4343400" algn="l"/>
                <a:tab pos="5067300" algn="l"/>
              </a:tabLst>
            </a:pPr>
            <a:r>
              <a:rPr lang="es-ES">
                <a:solidFill>
                  <a:srgbClr val="000000"/>
                </a:solidFill>
              </a:rPr>
              <a:t>Cuando contemplo tu cuerpo extendido</a:t>
            </a:r>
          </a:p>
          <a:p>
            <a:pPr algn="just" hangingPunct="1">
              <a:lnSpc>
                <a:spcPct val="100000"/>
              </a:lnSpc>
              <a:tabLst>
                <a:tab pos="723900" algn="l"/>
                <a:tab pos="1447800" algn="l"/>
                <a:tab pos="2171700" algn="l"/>
                <a:tab pos="2895600" algn="l"/>
                <a:tab pos="3619500" algn="l"/>
                <a:tab pos="4343400" algn="l"/>
                <a:tab pos="5067300" algn="l"/>
              </a:tabLst>
            </a:pPr>
            <a:r>
              <a:rPr lang="es-ES" b="1">
                <a:solidFill>
                  <a:srgbClr val="FF0000"/>
                </a:solidFill>
              </a:rPr>
              <a:t>como </a:t>
            </a:r>
            <a:r>
              <a:rPr lang="es-ES">
                <a:solidFill>
                  <a:srgbClr val="000000"/>
                </a:solidFill>
              </a:rPr>
              <a:t>un río que nunca ha de pasar.                  </a:t>
            </a:r>
          </a:p>
          <a:p>
            <a:pPr algn="just" hangingPunct="1">
              <a:lnSpc>
                <a:spcPct val="100000"/>
              </a:lnSpc>
              <a:tabLst>
                <a:tab pos="723900" algn="l"/>
                <a:tab pos="1447800" algn="l"/>
                <a:tab pos="2171700" algn="l"/>
                <a:tab pos="2895600" algn="l"/>
                <a:tab pos="3619500" algn="l"/>
                <a:tab pos="4343400" algn="l"/>
                <a:tab pos="5067300" algn="l"/>
              </a:tabLst>
            </a:pPr>
            <a:r>
              <a:rPr lang="es-ES">
                <a:solidFill>
                  <a:srgbClr val="000000"/>
                </a:solidFill>
              </a:rPr>
              <a:t>			   (Vicente Aleixandre)</a:t>
            </a:r>
          </a:p>
        </p:txBody>
      </p:sp>
      <p:sp>
        <p:nvSpPr>
          <p:cNvPr id="55302" name="Text Box 6"/>
          <p:cNvSpPr txBox="1">
            <a:spLocks noChangeArrowheads="1"/>
          </p:cNvSpPr>
          <p:nvPr/>
        </p:nvSpPr>
        <p:spPr bwMode="auto">
          <a:xfrm>
            <a:off x="1835150" y="3789363"/>
            <a:ext cx="5688013" cy="639762"/>
          </a:xfrm>
          <a:prstGeom prst="rect">
            <a:avLst/>
          </a:prstGeom>
          <a:blipFill dpi="0" rotWithShape="0">
            <a:blip r:embed="rId4"/>
            <a:srcRect/>
            <a:tile tx="0" ty="0" sx="100000" sy="100000" flip="none" algn="tl"/>
          </a:blipFill>
          <a:ln w="9360">
            <a:solidFill>
              <a:srgbClr val="63AC27"/>
            </a:solidFill>
            <a:round/>
            <a:headEnd/>
            <a:tailEnd/>
          </a:ln>
          <a:effectLst>
            <a:outerShdw dist="25560" dir="5400000" algn="ctr" rotWithShape="0">
              <a:srgbClr val="000000">
                <a:alpha val="50027"/>
              </a:srgbClr>
            </a:outerShdw>
          </a:effectLst>
        </p:spPr>
        <p:txBody>
          <a:bodyPr/>
          <a:lstStyle/>
          <a:p>
            <a:pPr algn="ctr" hangingPunct="1">
              <a:lnSpc>
                <a:spcPct val="100000"/>
              </a:lnSpc>
              <a:tabLst>
                <a:tab pos="723900" algn="l"/>
                <a:tab pos="1447800" algn="l"/>
                <a:tab pos="2171700" algn="l"/>
                <a:tab pos="2895600" algn="l"/>
                <a:tab pos="3619500" algn="l"/>
                <a:tab pos="4343400" algn="l"/>
                <a:tab pos="5067300" algn="l"/>
              </a:tabLst>
            </a:pPr>
            <a:r>
              <a:rPr lang="es-ES">
                <a:solidFill>
                  <a:srgbClr val="FFFFFF"/>
                </a:solidFill>
              </a:rPr>
              <a:t>CUIDADO </a:t>
            </a:r>
          </a:p>
          <a:p>
            <a:pPr hangingPunct="1">
              <a:lnSpc>
                <a:spcPct val="100000"/>
              </a:lnSpc>
              <a:tabLst>
                <a:tab pos="723900" algn="l"/>
                <a:tab pos="1447800" algn="l"/>
                <a:tab pos="2171700" algn="l"/>
                <a:tab pos="2895600" algn="l"/>
                <a:tab pos="3619500" algn="l"/>
                <a:tab pos="4343400" algn="l"/>
                <a:tab pos="5067300" algn="l"/>
              </a:tabLst>
            </a:pPr>
            <a:r>
              <a:rPr lang="es-ES">
                <a:solidFill>
                  <a:srgbClr val="FFFFFF"/>
                </a:solidFill>
              </a:rPr>
              <a:t>No se debe confundir el símil con la metáfora.</a:t>
            </a:r>
          </a:p>
        </p:txBody>
      </p:sp>
      <p:sp>
        <p:nvSpPr>
          <p:cNvPr id="55303" name="Text Box 7"/>
          <p:cNvSpPr txBox="1">
            <a:spLocks noChangeArrowheads="1"/>
          </p:cNvSpPr>
          <p:nvPr/>
        </p:nvSpPr>
        <p:spPr bwMode="auto">
          <a:xfrm>
            <a:off x="1258888" y="4797425"/>
            <a:ext cx="3095625" cy="639763"/>
          </a:xfrm>
          <a:prstGeom prst="rect">
            <a:avLst/>
          </a:prstGeom>
          <a:solidFill>
            <a:srgbClr val="FFFFFF"/>
          </a:solidFill>
          <a:ln w="12600">
            <a:solidFill>
              <a:srgbClr val="7FD13B"/>
            </a:solidFill>
            <a:round/>
            <a:headEnd/>
            <a:tailEnd/>
          </a:ln>
          <a:effectLst/>
        </p:spPr>
        <p:txBody>
          <a:bodyPr/>
          <a:lstStyle/>
          <a:p>
            <a:pPr hangingPunct="1">
              <a:lnSpc>
                <a:spcPct val="100000"/>
              </a:lnSpc>
              <a:tabLst>
                <a:tab pos="723900" algn="l"/>
                <a:tab pos="1447800" algn="l"/>
                <a:tab pos="2171700" algn="l"/>
                <a:tab pos="2895600" algn="l"/>
              </a:tabLst>
            </a:pPr>
            <a:r>
              <a:rPr lang="es-ES">
                <a:solidFill>
                  <a:srgbClr val="000000"/>
                </a:solidFill>
              </a:rPr>
              <a:t>Tus labios son </a:t>
            </a:r>
            <a:r>
              <a:rPr lang="es-ES" b="1">
                <a:solidFill>
                  <a:srgbClr val="FF0000"/>
                </a:solidFill>
              </a:rPr>
              <a:t>como</a:t>
            </a:r>
            <a:r>
              <a:rPr lang="es-ES">
                <a:solidFill>
                  <a:srgbClr val="000000"/>
                </a:solidFill>
              </a:rPr>
              <a:t> rosas</a:t>
            </a:r>
          </a:p>
          <a:p>
            <a:pPr algn="ctr" hangingPunct="1">
              <a:lnSpc>
                <a:spcPct val="100000"/>
              </a:lnSpc>
              <a:tabLst>
                <a:tab pos="723900" algn="l"/>
                <a:tab pos="1447800" algn="l"/>
                <a:tab pos="2171700" algn="l"/>
                <a:tab pos="2895600" algn="l"/>
              </a:tabLst>
            </a:pPr>
            <a:r>
              <a:rPr lang="es-ES">
                <a:solidFill>
                  <a:srgbClr val="000000"/>
                </a:solidFill>
              </a:rPr>
              <a:t>SÍMIL</a:t>
            </a:r>
          </a:p>
        </p:txBody>
      </p:sp>
      <p:sp>
        <p:nvSpPr>
          <p:cNvPr id="55304" name="Text Box 8"/>
          <p:cNvSpPr txBox="1">
            <a:spLocks noChangeArrowheads="1"/>
          </p:cNvSpPr>
          <p:nvPr/>
        </p:nvSpPr>
        <p:spPr bwMode="auto">
          <a:xfrm>
            <a:off x="5219700" y="4797425"/>
            <a:ext cx="3095625" cy="639763"/>
          </a:xfrm>
          <a:prstGeom prst="rect">
            <a:avLst/>
          </a:prstGeom>
          <a:solidFill>
            <a:srgbClr val="FFFFFF"/>
          </a:solidFill>
          <a:ln w="12600">
            <a:solidFill>
              <a:srgbClr val="7FD13B"/>
            </a:solidFill>
            <a:round/>
            <a:headEnd/>
            <a:tailEnd/>
          </a:ln>
          <a:effectLst/>
        </p:spPr>
        <p:txBody>
          <a:bodyPr anchorCtr="1"/>
          <a:lstStyle/>
          <a:p>
            <a:pPr algn="ctr" hangingPunct="1">
              <a:lnSpc>
                <a:spcPct val="100000"/>
              </a:lnSpc>
              <a:tabLst>
                <a:tab pos="723900" algn="l"/>
                <a:tab pos="1447800" algn="l"/>
                <a:tab pos="2171700" algn="l"/>
                <a:tab pos="2895600" algn="l"/>
              </a:tabLst>
            </a:pPr>
            <a:r>
              <a:rPr lang="es-ES">
                <a:solidFill>
                  <a:srgbClr val="000000"/>
                </a:solidFill>
              </a:rPr>
              <a:t>Tus labios son rosas</a:t>
            </a:r>
          </a:p>
          <a:p>
            <a:pPr algn="ctr" hangingPunct="1">
              <a:lnSpc>
                <a:spcPct val="100000"/>
              </a:lnSpc>
              <a:tabLst>
                <a:tab pos="723900" algn="l"/>
                <a:tab pos="1447800" algn="l"/>
                <a:tab pos="2171700" algn="l"/>
                <a:tab pos="2895600" algn="l"/>
              </a:tabLst>
            </a:pPr>
            <a:r>
              <a:rPr lang="es-ES">
                <a:solidFill>
                  <a:srgbClr val="000000"/>
                </a:solidFill>
              </a:rPr>
              <a:t>METÁFORA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p>
            <a:r>
              <a:rPr lang="es-ES" smtClean="0"/>
              <a:t>13/10/12</a:t>
            </a:r>
            <a:endParaRPr lang="es-ES"/>
          </a:p>
        </p:txBody>
      </p:sp>
      <p:sp>
        <p:nvSpPr>
          <p:cNvPr id="4" name="Text Box 3"/>
          <p:cNvSpPr txBox="1">
            <a:spLocks noChangeArrowheads="1"/>
          </p:cNvSpPr>
          <p:nvPr/>
        </p:nvSpPr>
        <p:spPr bwMode="auto">
          <a:xfrm>
            <a:off x="468313" y="620688"/>
            <a:ext cx="8208962" cy="720080"/>
          </a:xfrm>
          <a:prstGeom prst="rect">
            <a:avLst/>
          </a:prstGeom>
          <a:solidFill>
            <a:srgbClr val="7FD13B"/>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METONIMIA</a:t>
            </a:r>
            <a:endParaRPr lang="es-ES" dirty="0" smtClean="0">
              <a:solidFill>
                <a:srgbClr val="000000"/>
              </a:solidFill>
            </a:endParaRP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(plano léxico semántico)</a:t>
            </a:r>
            <a:endParaRPr lang="es-ES" dirty="0">
              <a:solidFill>
                <a:srgbClr val="000000"/>
              </a:solidFill>
            </a:endParaRPr>
          </a:p>
        </p:txBody>
      </p:sp>
      <p:sp>
        <p:nvSpPr>
          <p:cNvPr id="6" name="Text Box 4"/>
          <p:cNvSpPr txBox="1">
            <a:spLocks noChangeArrowheads="1"/>
          </p:cNvSpPr>
          <p:nvPr/>
        </p:nvSpPr>
        <p:spPr bwMode="auto">
          <a:xfrm>
            <a:off x="467544" y="1628800"/>
            <a:ext cx="8208962" cy="4752528"/>
          </a:xfrm>
          <a:prstGeom prst="rect">
            <a:avLst/>
          </a:prstGeom>
          <a:blipFill dpi="0" rotWithShape="0">
            <a:blip r:embed="rId2"/>
            <a:srcRect/>
            <a:tile tx="0" ty="0" sx="100000" sy="100000" flip="none" algn="tl"/>
          </a:blipFill>
          <a:ln w="9360">
            <a:solidFill>
              <a:srgbClr val="63AC27"/>
            </a:solidFill>
            <a:round/>
            <a:headEnd/>
            <a:tailEnd/>
          </a:ln>
          <a:effectLst>
            <a:outerShdw dist="25560" dir="5400000" algn="ctr" rotWithShape="0">
              <a:srgbClr val="000000">
                <a:alpha val="50027"/>
              </a:srgbClr>
            </a:outerShdw>
          </a:effectLst>
        </p:spPr>
        <p:txBody>
          <a:bodyPr/>
          <a:lstStyle/>
          <a:p>
            <a:pPr algn="just"/>
            <a:r>
              <a:rPr lang="es-ES" dirty="0" smtClean="0"/>
              <a:t> </a:t>
            </a:r>
          </a:p>
          <a:p>
            <a:pPr algn="just"/>
            <a:r>
              <a:rPr lang="es-ES" sz="2000" dirty="0" smtClean="0"/>
              <a:t>Es </a:t>
            </a:r>
            <a:r>
              <a:rPr lang="es-ES" sz="2000" dirty="0" smtClean="0"/>
              <a:t>la sustitución del nombre de una cosa por el de otra con la que guarda una relación de proximidad (no de semejanza, porque entonces sería metáfora). Se trata de un procedimiento también frecuente en el lenguaje cotidiano: </a:t>
            </a:r>
            <a:r>
              <a:rPr lang="es-ES" sz="2000" i="1" dirty="0" smtClean="0">
                <a:solidFill>
                  <a:srgbClr val="FF0000"/>
                </a:solidFill>
              </a:rPr>
              <a:t>se comió tres platos de lentejas </a:t>
            </a:r>
            <a:r>
              <a:rPr lang="es-ES" sz="2000" i="1" dirty="0" smtClean="0"/>
              <a:t>(se comió las lentejas no los platos); en su casa tenía </a:t>
            </a:r>
            <a:r>
              <a:rPr lang="es-ES" sz="2000" i="1" dirty="0" smtClean="0">
                <a:solidFill>
                  <a:srgbClr val="FF0000"/>
                </a:solidFill>
              </a:rPr>
              <a:t>un Picasso </a:t>
            </a:r>
            <a:r>
              <a:rPr lang="es-ES" sz="2000" i="1" dirty="0" smtClean="0"/>
              <a:t>(en lugar de un cuadro de </a:t>
            </a:r>
            <a:r>
              <a:rPr lang="es-ES" sz="2000" i="1" dirty="0" err="1" smtClean="0"/>
              <a:t>Picaso</a:t>
            </a:r>
            <a:r>
              <a:rPr lang="es-ES" sz="2000" i="1" dirty="0" smtClean="0"/>
              <a:t>). </a:t>
            </a:r>
            <a:endParaRPr lang="es-ES" sz="2000" i="1" dirty="0" smtClean="0"/>
          </a:p>
          <a:p>
            <a:endParaRPr lang="es-ES" i="1" dirty="0" smtClean="0"/>
          </a:p>
          <a:p>
            <a:pPr algn="just"/>
            <a:r>
              <a:rPr lang="es-ES" sz="2000" dirty="0" smtClean="0"/>
              <a:t>Una forma especial es la sinécdoque, que consiste en nombrar la parte por el todo o el todo por la parte y la empleamos en expresiones como </a:t>
            </a:r>
            <a:r>
              <a:rPr lang="es-ES" sz="2000" i="1" dirty="0" smtClean="0">
                <a:solidFill>
                  <a:srgbClr val="FF0000"/>
                </a:solidFill>
              </a:rPr>
              <a:t>conceder la mano de </a:t>
            </a:r>
            <a:r>
              <a:rPr lang="es-ES" sz="2000" i="1" dirty="0" smtClean="0">
                <a:solidFill>
                  <a:srgbClr val="FF0000"/>
                </a:solidFill>
              </a:rPr>
              <a:t>su </a:t>
            </a:r>
            <a:r>
              <a:rPr lang="es-ES" sz="2000" i="1" dirty="0" smtClean="0">
                <a:solidFill>
                  <a:srgbClr val="FF0000"/>
                </a:solidFill>
              </a:rPr>
              <a:t>hija </a:t>
            </a:r>
            <a:r>
              <a:rPr lang="es-ES" sz="2000" i="1" dirty="0" smtClean="0"/>
              <a:t>(la parte por el todo) o </a:t>
            </a:r>
            <a:r>
              <a:rPr lang="es-ES" sz="2000" i="1" dirty="0" smtClean="0">
                <a:solidFill>
                  <a:srgbClr val="FF0000"/>
                </a:solidFill>
              </a:rPr>
              <a:t>España gana el mundial </a:t>
            </a:r>
            <a:r>
              <a:rPr lang="es-ES" sz="2000" i="1" dirty="0" smtClean="0"/>
              <a:t>(Todo el país en lugar del equipo que lo representa). En la literatura del Siglo de Oro son frecuentes las sinécdoques de </a:t>
            </a:r>
            <a:r>
              <a:rPr lang="es-ES" sz="2000" i="1" dirty="0" smtClean="0">
                <a:solidFill>
                  <a:srgbClr val="FF0000"/>
                </a:solidFill>
              </a:rPr>
              <a:t>leño </a:t>
            </a:r>
            <a:r>
              <a:rPr lang="es-ES" sz="2000" i="1" dirty="0" smtClean="0"/>
              <a:t>o las </a:t>
            </a:r>
            <a:r>
              <a:rPr lang="es-ES" sz="2000" i="1" dirty="0" smtClean="0">
                <a:solidFill>
                  <a:srgbClr val="FF0000"/>
                </a:solidFill>
              </a:rPr>
              <a:t>velas</a:t>
            </a:r>
            <a:r>
              <a:rPr lang="es-ES" sz="2000" i="1" dirty="0" smtClean="0"/>
              <a:t> para referirse a los </a:t>
            </a:r>
            <a:r>
              <a:rPr lang="es-ES" sz="2000" i="1" dirty="0" smtClean="0">
                <a:solidFill>
                  <a:srgbClr val="FF0000"/>
                </a:solidFill>
              </a:rPr>
              <a:t>navíos</a:t>
            </a:r>
            <a:r>
              <a:rPr lang="es-ES" sz="2000" i="1" dirty="0" smtClean="0"/>
              <a:t> (es decir, el material o una de sus partes). </a:t>
            </a:r>
            <a:endParaRPr lang="es-ES" sz="2000" dirty="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p>
            <a:r>
              <a:rPr lang="es-ES" smtClean="0"/>
              <a:t>13/10/12</a:t>
            </a:r>
            <a:endParaRPr lang="es-ES"/>
          </a:p>
        </p:txBody>
      </p:sp>
      <p:sp>
        <p:nvSpPr>
          <p:cNvPr id="4" name="Text Box 3"/>
          <p:cNvSpPr txBox="1">
            <a:spLocks noChangeArrowheads="1"/>
          </p:cNvSpPr>
          <p:nvPr/>
        </p:nvSpPr>
        <p:spPr bwMode="auto">
          <a:xfrm>
            <a:off x="467544" y="404664"/>
            <a:ext cx="8208963" cy="639762"/>
          </a:xfrm>
          <a:prstGeom prst="rect">
            <a:avLst/>
          </a:prstGeom>
          <a:solidFill>
            <a:srgbClr val="1AB39F"/>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FFFFFF"/>
                </a:solidFill>
              </a:rPr>
              <a:t>CALAMBUR</a:t>
            </a:r>
            <a:endParaRPr lang="es-ES" dirty="0">
              <a:solidFill>
                <a:srgbClr val="FFFFFF"/>
              </a:solidFill>
            </a:endParaRP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a:solidFill>
                  <a:srgbClr val="FFFFFF"/>
                </a:solidFill>
              </a:rPr>
              <a:t>(</a:t>
            </a:r>
            <a:r>
              <a:rPr lang="es-ES" dirty="0" smtClean="0">
                <a:solidFill>
                  <a:srgbClr val="FFFFFF"/>
                </a:solidFill>
              </a:rPr>
              <a:t>Plano fónico)</a:t>
            </a:r>
            <a:endParaRPr lang="es-ES" dirty="0">
              <a:solidFill>
                <a:srgbClr val="FFFFFF"/>
              </a:solidFill>
            </a:endParaRPr>
          </a:p>
        </p:txBody>
      </p:sp>
      <p:sp>
        <p:nvSpPr>
          <p:cNvPr id="5" name="Text Box 4"/>
          <p:cNvSpPr txBox="1">
            <a:spLocks noChangeArrowheads="1"/>
          </p:cNvSpPr>
          <p:nvPr/>
        </p:nvSpPr>
        <p:spPr bwMode="auto">
          <a:xfrm>
            <a:off x="468313" y="1196753"/>
            <a:ext cx="8208962" cy="855886"/>
          </a:xfrm>
          <a:prstGeom prst="rect">
            <a:avLst/>
          </a:prstGeom>
          <a:blipFill dpi="0" rotWithShape="0">
            <a:blip r:embed="rId2"/>
            <a:srcRect/>
            <a:tile tx="0" ty="0" sx="100000" sy="100000" flip="none" algn="tl"/>
          </a:blipFill>
          <a:ln w="9360">
            <a:solidFill>
              <a:srgbClr val="0C9482"/>
            </a:solidFill>
            <a:round/>
            <a:headEnd/>
            <a:tailEnd/>
          </a:ln>
          <a:effectLst>
            <a:outerShdw dist="25560" dir="5400000" algn="ctr" rotWithShape="0">
              <a:srgbClr val="000000">
                <a:alpha val="50027"/>
              </a:srgbClr>
            </a:outerShdw>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000000"/>
                </a:solidFill>
              </a:rPr>
              <a:t>Agrupación de las sílabas de una o más palabras de manera que se altera el significado de  éstas.</a:t>
            </a:r>
            <a:endParaRPr lang="es-ES" dirty="0">
              <a:solidFill>
                <a:srgbClr val="000000"/>
              </a:solidFill>
            </a:endParaRPr>
          </a:p>
        </p:txBody>
      </p:sp>
      <p:sp>
        <p:nvSpPr>
          <p:cNvPr id="6" name="Text Box 5"/>
          <p:cNvSpPr txBox="1">
            <a:spLocks noChangeArrowheads="1"/>
          </p:cNvSpPr>
          <p:nvPr/>
        </p:nvSpPr>
        <p:spPr bwMode="auto">
          <a:xfrm>
            <a:off x="468313" y="2205038"/>
            <a:ext cx="5327823" cy="1223962"/>
          </a:xfrm>
          <a:prstGeom prst="rect">
            <a:avLst/>
          </a:prstGeom>
          <a:solidFill>
            <a:srgbClr val="FFFFFF"/>
          </a:solidFill>
          <a:ln w="12600">
            <a:solidFill>
              <a:srgbClr val="1AB39F"/>
            </a:solidFill>
            <a:round/>
            <a:headEnd/>
            <a:tailEnd/>
          </a:ln>
          <a:effectLst/>
        </p:spPr>
        <p:txBody>
          <a:bodyPr/>
          <a:lstStyle/>
          <a:p>
            <a:pPr hangingPunct="1">
              <a:lnSpc>
                <a:spcPct val="100000"/>
              </a:lnSpc>
              <a:tabLst>
                <a:tab pos="723900" algn="l"/>
                <a:tab pos="1447800" algn="l"/>
                <a:tab pos="2171700" algn="l"/>
                <a:tab pos="2895600" algn="l"/>
                <a:tab pos="3619500" algn="l"/>
              </a:tabLst>
            </a:pPr>
            <a:r>
              <a:rPr lang="es-ES" sz="2000" i="1" dirty="0"/>
              <a:t>Entre el clavel y la rosa /su majestad </a:t>
            </a:r>
            <a:r>
              <a:rPr lang="es-ES" sz="2000" i="1" dirty="0" smtClean="0">
                <a:solidFill>
                  <a:srgbClr val="FF0000"/>
                </a:solidFill>
              </a:rPr>
              <a:t>es-coja</a:t>
            </a:r>
          </a:p>
          <a:p>
            <a:pPr hangingPunct="1">
              <a:lnSpc>
                <a:spcPct val="100000"/>
              </a:lnSpc>
              <a:tabLst>
                <a:tab pos="723900" algn="l"/>
                <a:tab pos="1447800" algn="l"/>
                <a:tab pos="2171700" algn="l"/>
                <a:tab pos="2895600" algn="l"/>
                <a:tab pos="3619500" algn="l"/>
              </a:tabLst>
            </a:pPr>
            <a:r>
              <a:rPr lang="es-ES" sz="2000" i="1" dirty="0" smtClean="0"/>
              <a:t> </a:t>
            </a:r>
            <a:r>
              <a:rPr lang="es-ES" sz="2000" i="1" dirty="0"/>
              <a:t>(</a:t>
            </a:r>
            <a:r>
              <a:rPr lang="es-ES" i="1" dirty="0"/>
              <a:t>Quevedo tras ganar una apuesta por llamar coja a la Reina sin que ella se enterase </a:t>
            </a:r>
            <a:r>
              <a:rPr lang="es-ES" i="1" dirty="0" smtClean="0"/>
              <a:t>)</a:t>
            </a:r>
            <a:endParaRPr lang="es-ES" dirty="0">
              <a:solidFill>
                <a:srgbClr val="000000"/>
              </a:solidFill>
            </a:endParaRPr>
          </a:p>
        </p:txBody>
      </p:sp>
      <p:sp>
        <p:nvSpPr>
          <p:cNvPr id="9" name="Text Box 8"/>
          <p:cNvSpPr txBox="1">
            <a:spLocks noChangeArrowheads="1"/>
          </p:cNvSpPr>
          <p:nvPr/>
        </p:nvSpPr>
        <p:spPr bwMode="auto">
          <a:xfrm>
            <a:off x="1979712" y="3573016"/>
            <a:ext cx="6705600" cy="1308100"/>
          </a:xfrm>
          <a:prstGeom prst="rect">
            <a:avLst/>
          </a:prstGeom>
          <a:solidFill>
            <a:srgbClr val="FFFFFF"/>
          </a:solidFill>
          <a:ln w="12600">
            <a:solidFill>
              <a:srgbClr val="1AB39F"/>
            </a:solidFill>
            <a:round/>
            <a:headEnd/>
            <a:tailEnd/>
          </a:ln>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Lst>
            </a:pPr>
            <a:r>
              <a:rPr lang="es-ES" sz="2000" i="1" dirty="0">
                <a:solidFill>
                  <a:srgbClr val="FF0000"/>
                </a:solidFill>
              </a:rPr>
              <a:t>Con da</a:t>
            </a:r>
            <a:r>
              <a:rPr lang="es-ES" sz="2000" i="1" dirty="0"/>
              <a:t>dos ganan </a:t>
            </a:r>
            <a:r>
              <a:rPr lang="es-ES" sz="2000" i="1" dirty="0" smtClean="0">
                <a:solidFill>
                  <a:srgbClr val="FF0000"/>
                </a:solidFill>
              </a:rPr>
              <a:t>condados</a:t>
            </a:r>
          </a:p>
          <a:p>
            <a:pPr hangingPunct="1">
              <a:lnSpc>
                <a:spcPct val="100000"/>
              </a:lnSpc>
              <a:tabLst>
                <a:tab pos="723900" algn="l"/>
                <a:tab pos="1447800" algn="l"/>
                <a:tab pos="2171700" algn="l"/>
                <a:tab pos="2895600" algn="l"/>
                <a:tab pos="3619500" algn="l"/>
                <a:tab pos="4343400" algn="l"/>
                <a:tab pos="5067300" algn="l"/>
                <a:tab pos="5791200" algn="l"/>
                <a:tab pos="6515100" algn="l"/>
              </a:tabLst>
            </a:pPr>
            <a:r>
              <a:rPr lang="es-ES" sz="2000" i="1" dirty="0" smtClean="0"/>
              <a:t> </a:t>
            </a:r>
            <a:r>
              <a:rPr lang="es-ES" sz="2000" i="1" dirty="0"/>
              <a:t>(Quevedo: se mezcla la paronomasia y el calambur</a:t>
            </a:r>
            <a:r>
              <a:rPr lang="es-ES" sz="1600" i="1" dirty="0"/>
              <a:t>) </a:t>
            </a:r>
            <a:endParaRPr lang="es-ES" sz="1600" dirty="0">
              <a:solidFill>
                <a:srgbClr val="000000"/>
              </a:solidFill>
            </a:endParaRPr>
          </a:p>
        </p:txBody>
      </p:sp>
      <p:sp>
        <p:nvSpPr>
          <p:cNvPr id="10" name="Text Box 8"/>
          <p:cNvSpPr txBox="1">
            <a:spLocks noChangeArrowheads="1"/>
          </p:cNvSpPr>
          <p:nvPr/>
        </p:nvSpPr>
        <p:spPr bwMode="auto">
          <a:xfrm>
            <a:off x="899592" y="5229200"/>
            <a:ext cx="4968552" cy="803300"/>
          </a:xfrm>
          <a:prstGeom prst="rect">
            <a:avLst/>
          </a:prstGeom>
          <a:solidFill>
            <a:srgbClr val="FFFFFF"/>
          </a:solidFill>
          <a:ln w="12600">
            <a:solidFill>
              <a:srgbClr val="1AB39F"/>
            </a:solidFill>
            <a:round/>
            <a:headEnd/>
            <a:tailEnd/>
          </a:ln>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Lst>
            </a:pPr>
            <a:r>
              <a:rPr lang="es-ES" sz="2400" i="1" dirty="0"/>
              <a:t>Oro parece </a:t>
            </a:r>
            <a:r>
              <a:rPr lang="es-ES" sz="2400" i="1" dirty="0">
                <a:solidFill>
                  <a:srgbClr val="FF0000"/>
                </a:solidFill>
              </a:rPr>
              <a:t>plata-no</a:t>
            </a:r>
            <a:r>
              <a:rPr lang="es-ES" sz="2400" i="1" dirty="0"/>
              <a:t> es. </a:t>
            </a:r>
            <a:endParaRPr lang="es-ES" sz="2400" dirty="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146050" y="6210300"/>
            <a:ext cx="457200" cy="457200"/>
          </a:xfrm>
          <a:prstGeom prst="rect">
            <a:avLst/>
          </a:prstGeom>
          <a:solidFill>
            <a:srgbClr val="7FD13B"/>
          </a:solidFill>
          <a:ln w="9525">
            <a:noFill/>
            <a:round/>
            <a:headEnd/>
            <a:tailEnd/>
          </a:ln>
          <a:effectLst/>
        </p:spPr>
        <p:txBody>
          <a:bodyPr lIns="0" tIns="0" rIns="0" bIns="0" anchor="ctr" anchorCtr="1"/>
          <a:lstStyle/>
          <a:p>
            <a:pPr algn="ctr" hangingPunct="1">
              <a:lnSpc>
                <a:spcPct val="100000"/>
              </a:lnSpc>
            </a:pPr>
            <a:fld id="{11B5676E-A0B8-4591-B5D8-4E2C5A346611}" type="slidenum">
              <a:rPr lang="es-ES" sz="1400">
                <a:solidFill>
                  <a:srgbClr val="FFFFFF"/>
                </a:solidFill>
              </a:rPr>
              <a:pPr algn="ctr" hangingPunct="1">
                <a:lnSpc>
                  <a:spcPct val="100000"/>
                </a:lnSpc>
              </a:pPr>
              <a:t>5</a:t>
            </a:fld>
            <a:endParaRPr lang="es-ES" sz="1400">
              <a:solidFill>
                <a:srgbClr val="FFFFFF"/>
              </a:solidFill>
            </a:endParaRPr>
          </a:p>
        </p:txBody>
      </p:sp>
      <p:sp>
        <p:nvSpPr>
          <p:cNvPr id="17410" name="Text Box 2"/>
          <p:cNvSpPr txBox="1">
            <a:spLocks noChangeArrowheads="1"/>
          </p:cNvSpPr>
          <p:nvPr/>
        </p:nvSpPr>
        <p:spPr bwMode="auto">
          <a:xfrm>
            <a:off x="395288" y="188913"/>
            <a:ext cx="8280400" cy="366712"/>
          </a:xfrm>
          <a:prstGeom prst="rect">
            <a:avLst/>
          </a:prstGeom>
          <a:solidFill>
            <a:srgbClr val="1AB39F"/>
          </a:solidFill>
          <a:ln w="12600">
            <a:solidFill>
              <a:srgbClr val="108374"/>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FFFFFF"/>
                </a:solidFill>
              </a:rPr>
              <a:t>FIGURAS LITERARIAS BASADAS EN LA REPETICIÓN</a:t>
            </a:r>
          </a:p>
        </p:txBody>
      </p:sp>
      <p:sp>
        <p:nvSpPr>
          <p:cNvPr id="17411" name="Text Box 3"/>
          <p:cNvSpPr txBox="1">
            <a:spLocks noChangeArrowheads="1"/>
          </p:cNvSpPr>
          <p:nvPr/>
        </p:nvSpPr>
        <p:spPr bwMode="auto">
          <a:xfrm>
            <a:off x="468313" y="836613"/>
            <a:ext cx="8208962" cy="639762"/>
          </a:xfrm>
          <a:prstGeom prst="rect">
            <a:avLst/>
          </a:prstGeom>
          <a:solidFill>
            <a:srgbClr val="1AB39F"/>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FFFFFF"/>
                </a:solidFill>
              </a:rPr>
              <a:t>PARALELISMO</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FFFFFF"/>
                </a:solidFill>
              </a:rPr>
              <a:t>(Plano morfosintáctico)</a:t>
            </a:r>
          </a:p>
        </p:txBody>
      </p:sp>
      <p:sp>
        <p:nvSpPr>
          <p:cNvPr id="17412" name="Text Box 4"/>
          <p:cNvSpPr txBox="1">
            <a:spLocks noChangeArrowheads="1"/>
          </p:cNvSpPr>
          <p:nvPr/>
        </p:nvSpPr>
        <p:spPr bwMode="auto">
          <a:xfrm>
            <a:off x="468313" y="1412875"/>
            <a:ext cx="8280400" cy="639763"/>
          </a:xfrm>
          <a:prstGeom prst="rect">
            <a:avLst/>
          </a:prstGeom>
          <a:blipFill dpi="0" rotWithShape="0">
            <a:blip r:embed="rId3"/>
            <a:srcRect/>
            <a:tile tx="0" ty="0" sx="100000" sy="100000" flip="none" algn="tl"/>
          </a:blipFill>
          <a:ln w="9360">
            <a:solidFill>
              <a:srgbClr val="0C9482"/>
            </a:solidFill>
            <a:round/>
            <a:headEnd/>
            <a:tailEnd/>
          </a:ln>
          <a:effectLst>
            <a:outerShdw dist="25560" dir="5400000" algn="ctr" rotWithShape="0">
              <a:srgbClr val="000000">
                <a:alpha val="50027"/>
              </a:srgbClr>
            </a:outerShdw>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Repetición de construcciones similares en dos o más versos o grupos sintácticos:</a:t>
            </a:r>
          </a:p>
        </p:txBody>
      </p:sp>
      <p:sp>
        <p:nvSpPr>
          <p:cNvPr id="17413" name="Text Box 5"/>
          <p:cNvSpPr txBox="1">
            <a:spLocks noChangeArrowheads="1"/>
          </p:cNvSpPr>
          <p:nvPr/>
        </p:nvSpPr>
        <p:spPr bwMode="auto">
          <a:xfrm>
            <a:off x="468313" y="2492375"/>
            <a:ext cx="3313112" cy="914400"/>
          </a:xfrm>
          <a:prstGeom prst="rect">
            <a:avLst/>
          </a:prstGeom>
          <a:solidFill>
            <a:srgbClr val="FFFFFF"/>
          </a:solidFill>
          <a:ln w="12600">
            <a:solidFill>
              <a:srgbClr val="1AB39F"/>
            </a:solidFill>
            <a:round/>
            <a:headEnd/>
            <a:tailEnd/>
          </a:ln>
          <a:effectLst/>
        </p:spPr>
        <p:txBody>
          <a:bodyPr/>
          <a:lstStyle/>
          <a:p>
            <a:pPr hangingPunct="1">
              <a:lnSpc>
                <a:spcPct val="100000"/>
              </a:lnSpc>
              <a:tabLst>
                <a:tab pos="723900" algn="l"/>
                <a:tab pos="1447800" algn="l"/>
                <a:tab pos="2171700" algn="l"/>
                <a:tab pos="2895600" algn="l"/>
              </a:tabLst>
            </a:pPr>
            <a:r>
              <a:rPr lang="es-ES">
                <a:solidFill>
                  <a:srgbClr val="FF0000"/>
                </a:solidFill>
              </a:rPr>
              <a:t>¡Ay, mis </a:t>
            </a:r>
            <a:r>
              <a:rPr lang="es-ES">
                <a:solidFill>
                  <a:srgbClr val="000000"/>
                </a:solidFill>
              </a:rPr>
              <a:t>camisas</a:t>
            </a:r>
            <a:r>
              <a:rPr lang="es-ES">
                <a:solidFill>
                  <a:srgbClr val="FF0000"/>
                </a:solidFill>
              </a:rPr>
              <a:t> de </a:t>
            </a:r>
            <a:r>
              <a:rPr lang="es-ES">
                <a:solidFill>
                  <a:srgbClr val="000000"/>
                </a:solidFill>
              </a:rPr>
              <a:t>hilo</a:t>
            </a:r>
            <a:r>
              <a:rPr lang="es-ES">
                <a:solidFill>
                  <a:srgbClr val="FF0000"/>
                </a:solidFill>
              </a:rPr>
              <a:t>!</a:t>
            </a:r>
          </a:p>
          <a:p>
            <a:pPr hangingPunct="1">
              <a:lnSpc>
                <a:spcPct val="100000"/>
              </a:lnSpc>
              <a:tabLst>
                <a:tab pos="723900" algn="l"/>
                <a:tab pos="1447800" algn="l"/>
                <a:tab pos="2171700" algn="l"/>
                <a:tab pos="2895600" algn="l"/>
              </a:tabLst>
            </a:pPr>
            <a:r>
              <a:rPr lang="es-ES">
                <a:solidFill>
                  <a:srgbClr val="FF0000"/>
                </a:solidFill>
              </a:rPr>
              <a:t>¡Ay, mis </a:t>
            </a:r>
            <a:r>
              <a:rPr lang="es-ES">
                <a:solidFill>
                  <a:srgbClr val="000000"/>
                </a:solidFill>
              </a:rPr>
              <a:t>muslos</a:t>
            </a:r>
            <a:r>
              <a:rPr lang="es-ES">
                <a:solidFill>
                  <a:srgbClr val="FF0000"/>
                </a:solidFill>
              </a:rPr>
              <a:t> de </a:t>
            </a:r>
            <a:r>
              <a:rPr lang="es-ES">
                <a:solidFill>
                  <a:srgbClr val="000000"/>
                </a:solidFill>
              </a:rPr>
              <a:t>amapola</a:t>
            </a:r>
            <a:r>
              <a:rPr lang="es-ES">
                <a:solidFill>
                  <a:srgbClr val="FF0000"/>
                </a:solidFill>
              </a:rPr>
              <a:t>!</a:t>
            </a:r>
          </a:p>
          <a:p>
            <a:pPr algn="r" hangingPunct="1">
              <a:lnSpc>
                <a:spcPct val="100000"/>
              </a:lnSpc>
              <a:tabLst>
                <a:tab pos="723900" algn="l"/>
                <a:tab pos="1447800" algn="l"/>
                <a:tab pos="2171700" algn="l"/>
                <a:tab pos="2895600" algn="l"/>
              </a:tabLst>
            </a:pPr>
            <a:r>
              <a:rPr lang="es-ES">
                <a:solidFill>
                  <a:srgbClr val="000000"/>
                </a:solidFill>
              </a:rPr>
              <a:t>Federico García Lorca</a:t>
            </a:r>
          </a:p>
        </p:txBody>
      </p:sp>
      <p:sp>
        <p:nvSpPr>
          <p:cNvPr id="17414" name="Text Box 6"/>
          <p:cNvSpPr txBox="1">
            <a:spLocks noChangeArrowheads="1"/>
          </p:cNvSpPr>
          <p:nvPr/>
        </p:nvSpPr>
        <p:spPr bwMode="auto">
          <a:xfrm>
            <a:off x="5075238" y="2565400"/>
            <a:ext cx="3671887" cy="1189038"/>
          </a:xfrm>
          <a:prstGeom prst="rect">
            <a:avLst/>
          </a:prstGeom>
          <a:solidFill>
            <a:srgbClr val="FFFFFF"/>
          </a:solidFill>
          <a:ln w="12600">
            <a:solidFill>
              <a:srgbClr val="1AB39F"/>
            </a:solidFill>
            <a:round/>
            <a:headEnd/>
            <a:tailEnd/>
          </a:ln>
          <a:effectLst/>
        </p:spPr>
        <p:txBody>
          <a:bodyPr/>
          <a:lstStyle/>
          <a:p>
            <a:pPr hangingPunct="1">
              <a:lnSpc>
                <a:spcPct val="100000"/>
              </a:lnSpc>
              <a:tabLst>
                <a:tab pos="723900" algn="l"/>
                <a:tab pos="1447800" algn="l"/>
                <a:tab pos="2171700" algn="l"/>
                <a:tab pos="2895600" algn="l"/>
                <a:tab pos="3619500" algn="l"/>
              </a:tabLst>
            </a:pPr>
            <a:r>
              <a:rPr lang="es-ES">
                <a:solidFill>
                  <a:srgbClr val="FF0000"/>
                </a:solidFill>
              </a:rPr>
              <a:t>Tus </a:t>
            </a:r>
            <a:r>
              <a:rPr lang="es-ES">
                <a:solidFill>
                  <a:srgbClr val="000000"/>
                </a:solidFill>
              </a:rPr>
              <a:t>descuidos</a:t>
            </a:r>
            <a:r>
              <a:rPr lang="es-ES">
                <a:solidFill>
                  <a:srgbClr val="FF0000"/>
                </a:solidFill>
              </a:rPr>
              <a:t> me </a:t>
            </a:r>
            <a:r>
              <a:rPr lang="es-ES">
                <a:solidFill>
                  <a:srgbClr val="000000"/>
                </a:solidFill>
              </a:rPr>
              <a:t>maltratan,</a:t>
            </a:r>
          </a:p>
          <a:p>
            <a:pPr hangingPunct="1">
              <a:lnSpc>
                <a:spcPct val="100000"/>
              </a:lnSpc>
              <a:tabLst>
                <a:tab pos="723900" algn="l"/>
                <a:tab pos="1447800" algn="l"/>
                <a:tab pos="2171700" algn="l"/>
                <a:tab pos="2895600" algn="l"/>
                <a:tab pos="3619500" algn="l"/>
              </a:tabLst>
            </a:pPr>
            <a:r>
              <a:rPr lang="es-ES">
                <a:solidFill>
                  <a:srgbClr val="FF0000"/>
                </a:solidFill>
              </a:rPr>
              <a:t>Tus</a:t>
            </a:r>
            <a:r>
              <a:rPr lang="es-ES">
                <a:solidFill>
                  <a:srgbClr val="000000"/>
                </a:solidFill>
              </a:rPr>
              <a:t> desdenes </a:t>
            </a:r>
            <a:r>
              <a:rPr lang="es-ES">
                <a:solidFill>
                  <a:srgbClr val="FF0000"/>
                </a:solidFill>
              </a:rPr>
              <a:t>me</a:t>
            </a:r>
            <a:r>
              <a:rPr lang="es-ES">
                <a:solidFill>
                  <a:srgbClr val="000000"/>
                </a:solidFill>
              </a:rPr>
              <a:t> fatigan,</a:t>
            </a:r>
          </a:p>
          <a:p>
            <a:pPr hangingPunct="1">
              <a:lnSpc>
                <a:spcPct val="100000"/>
              </a:lnSpc>
              <a:tabLst>
                <a:tab pos="723900" algn="l"/>
                <a:tab pos="1447800" algn="l"/>
                <a:tab pos="2171700" algn="l"/>
                <a:tab pos="2895600" algn="l"/>
                <a:tab pos="3619500" algn="l"/>
              </a:tabLst>
            </a:pPr>
            <a:r>
              <a:rPr lang="es-ES">
                <a:solidFill>
                  <a:srgbClr val="FF0000"/>
                </a:solidFill>
              </a:rPr>
              <a:t>Tus</a:t>
            </a:r>
            <a:r>
              <a:rPr lang="es-ES">
                <a:solidFill>
                  <a:srgbClr val="000000"/>
                </a:solidFill>
              </a:rPr>
              <a:t> sinrazones </a:t>
            </a:r>
            <a:r>
              <a:rPr lang="es-ES">
                <a:solidFill>
                  <a:srgbClr val="FF0000"/>
                </a:solidFill>
              </a:rPr>
              <a:t>me </a:t>
            </a:r>
            <a:r>
              <a:rPr lang="es-ES">
                <a:solidFill>
                  <a:srgbClr val="000000"/>
                </a:solidFill>
              </a:rPr>
              <a:t>matan”</a:t>
            </a:r>
          </a:p>
          <a:p>
            <a:pPr hangingPunct="1">
              <a:lnSpc>
                <a:spcPct val="100000"/>
              </a:lnSpc>
              <a:tabLst>
                <a:tab pos="723900" algn="l"/>
                <a:tab pos="1447800" algn="l"/>
                <a:tab pos="2171700" algn="l"/>
                <a:tab pos="2895600" algn="l"/>
                <a:tab pos="3619500" algn="l"/>
              </a:tabLst>
            </a:pPr>
            <a:r>
              <a:rPr lang="es-ES">
                <a:solidFill>
                  <a:srgbClr val="000000"/>
                </a:solidFill>
              </a:rPr>
              <a:t>		Lope de Vega</a:t>
            </a:r>
          </a:p>
        </p:txBody>
      </p:sp>
      <p:sp>
        <p:nvSpPr>
          <p:cNvPr id="17415" name="Text Box 7"/>
          <p:cNvSpPr txBox="1">
            <a:spLocks noChangeArrowheads="1"/>
          </p:cNvSpPr>
          <p:nvPr/>
        </p:nvSpPr>
        <p:spPr bwMode="auto">
          <a:xfrm>
            <a:off x="468313" y="3789363"/>
            <a:ext cx="4267200" cy="914400"/>
          </a:xfrm>
          <a:prstGeom prst="rect">
            <a:avLst/>
          </a:prstGeom>
          <a:solidFill>
            <a:srgbClr val="FFFFFF"/>
          </a:solidFill>
          <a:ln w="12600">
            <a:solidFill>
              <a:srgbClr val="1AB39F"/>
            </a:solidFill>
            <a:round/>
            <a:headEnd/>
            <a:tailEnd/>
          </a:ln>
          <a:effectLst/>
        </p:spPr>
        <p:txBody>
          <a:bodyPr/>
          <a:lstStyle/>
          <a:p>
            <a:pPr hangingPunct="1">
              <a:lnSpc>
                <a:spcPct val="100000"/>
              </a:lnSpc>
              <a:tabLst>
                <a:tab pos="723900" algn="l"/>
                <a:tab pos="1447800" algn="l"/>
                <a:tab pos="2171700" algn="l"/>
                <a:tab pos="2895600" algn="l"/>
                <a:tab pos="3619500" algn="l"/>
              </a:tabLst>
            </a:pPr>
            <a:r>
              <a:rPr lang="es-ES">
                <a:solidFill>
                  <a:srgbClr val="000000"/>
                </a:solidFill>
              </a:rPr>
              <a:t>¡</a:t>
            </a:r>
            <a:r>
              <a:rPr lang="es-ES">
                <a:solidFill>
                  <a:srgbClr val="FF0000"/>
                </a:solidFill>
              </a:rPr>
              <a:t>Ay, pobre Juana de cuerpo </a:t>
            </a:r>
            <a:r>
              <a:rPr lang="es-ES">
                <a:solidFill>
                  <a:srgbClr val="000000"/>
                </a:solidFill>
              </a:rPr>
              <a:t>garrido!</a:t>
            </a:r>
          </a:p>
          <a:p>
            <a:pPr hangingPunct="1">
              <a:lnSpc>
                <a:spcPct val="100000"/>
              </a:lnSpc>
              <a:tabLst>
                <a:tab pos="723900" algn="l"/>
                <a:tab pos="1447800" algn="l"/>
                <a:tab pos="2171700" algn="l"/>
                <a:tab pos="2895600" algn="l"/>
                <a:tab pos="3619500" algn="l"/>
              </a:tabLst>
            </a:pPr>
            <a:r>
              <a:rPr lang="es-ES">
                <a:solidFill>
                  <a:srgbClr val="000000"/>
                </a:solidFill>
              </a:rPr>
              <a:t>¡</a:t>
            </a:r>
            <a:r>
              <a:rPr lang="es-ES">
                <a:solidFill>
                  <a:srgbClr val="FF0000"/>
                </a:solidFill>
              </a:rPr>
              <a:t>Ay, pobre Juana de cuerpo </a:t>
            </a:r>
            <a:r>
              <a:rPr lang="es-ES">
                <a:solidFill>
                  <a:srgbClr val="000000"/>
                </a:solidFill>
              </a:rPr>
              <a:t>galano!</a:t>
            </a:r>
          </a:p>
          <a:p>
            <a:pPr hangingPunct="1">
              <a:lnSpc>
                <a:spcPct val="100000"/>
              </a:lnSpc>
              <a:tabLst>
                <a:tab pos="723900" algn="l"/>
                <a:tab pos="1447800" algn="l"/>
                <a:tab pos="2171700" algn="l"/>
                <a:tab pos="2895600" algn="l"/>
                <a:tab pos="3619500" algn="l"/>
              </a:tabLst>
            </a:pPr>
            <a:r>
              <a:rPr lang="es-ES">
                <a:solidFill>
                  <a:srgbClr val="000000"/>
                </a:solidFill>
              </a:rPr>
              <a:t>		Romancero</a:t>
            </a:r>
          </a:p>
        </p:txBody>
      </p:sp>
      <p:sp>
        <p:nvSpPr>
          <p:cNvPr id="17416" name="Text Box 8"/>
          <p:cNvSpPr txBox="1">
            <a:spLocks noChangeArrowheads="1"/>
          </p:cNvSpPr>
          <p:nvPr/>
        </p:nvSpPr>
        <p:spPr bwMode="auto">
          <a:xfrm>
            <a:off x="1979613" y="5084763"/>
            <a:ext cx="5257800" cy="914400"/>
          </a:xfrm>
          <a:prstGeom prst="rect">
            <a:avLst/>
          </a:prstGeom>
          <a:solidFill>
            <a:srgbClr val="FFFFFF"/>
          </a:solidFill>
          <a:ln w="12600">
            <a:solidFill>
              <a:srgbClr val="1AB39F"/>
            </a:solidFill>
            <a:round/>
            <a:headEnd/>
            <a:tailEnd/>
          </a:ln>
          <a:effectLst/>
        </p:spPr>
        <p:txBody>
          <a:bodyPr/>
          <a:lstStyle/>
          <a:p>
            <a:pPr hangingPunct="1">
              <a:lnSpc>
                <a:spcPct val="100000"/>
              </a:lnSpc>
              <a:tabLst>
                <a:tab pos="723900" algn="l"/>
                <a:tab pos="1447800" algn="l"/>
                <a:tab pos="2171700" algn="l"/>
                <a:tab pos="2895600" algn="l"/>
                <a:tab pos="3619500" algn="l"/>
                <a:tab pos="4343400" algn="l"/>
                <a:tab pos="5067300" algn="l"/>
              </a:tabLst>
            </a:pPr>
            <a:r>
              <a:rPr lang="es-ES">
                <a:solidFill>
                  <a:srgbClr val="FF0000"/>
                </a:solidFill>
              </a:rPr>
              <a:t>Alguna </a:t>
            </a:r>
            <a:r>
              <a:rPr lang="es-ES">
                <a:solidFill>
                  <a:srgbClr val="000000"/>
                </a:solidFill>
              </a:rPr>
              <a:t>sombra </a:t>
            </a:r>
            <a:r>
              <a:rPr lang="es-ES">
                <a:solidFill>
                  <a:srgbClr val="FF0000"/>
                </a:solidFill>
              </a:rPr>
              <a:t>sobre el </a:t>
            </a:r>
            <a:r>
              <a:rPr lang="es-ES">
                <a:solidFill>
                  <a:srgbClr val="000000"/>
                </a:solidFill>
              </a:rPr>
              <a:t>blanco muro,</a:t>
            </a:r>
          </a:p>
          <a:p>
            <a:pPr hangingPunct="1">
              <a:lnSpc>
                <a:spcPct val="100000"/>
              </a:lnSpc>
              <a:tabLst>
                <a:tab pos="723900" algn="l"/>
                <a:tab pos="1447800" algn="l"/>
                <a:tab pos="2171700" algn="l"/>
                <a:tab pos="2895600" algn="l"/>
                <a:tab pos="3619500" algn="l"/>
                <a:tab pos="4343400" algn="l"/>
                <a:tab pos="5067300" algn="l"/>
              </a:tabLst>
            </a:pPr>
            <a:r>
              <a:rPr lang="es-ES">
                <a:solidFill>
                  <a:srgbClr val="FF0000"/>
                </a:solidFill>
              </a:rPr>
              <a:t>Algún </a:t>
            </a:r>
            <a:r>
              <a:rPr lang="es-ES">
                <a:solidFill>
                  <a:srgbClr val="000000"/>
                </a:solidFill>
              </a:rPr>
              <a:t>recuerdo </a:t>
            </a:r>
            <a:r>
              <a:rPr lang="es-ES">
                <a:solidFill>
                  <a:srgbClr val="FF0000"/>
                </a:solidFill>
              </a:rPr>
              <a:t>en el </a:t>
            </a:r>
            <a:r>
              <a:rPr lang="es-ES">
                <a:solidFill>
                  <a:srgbClr val="000000"/>
                </a:solidFill>
              </a:rPr>
              <a:t>pretil de piedra…</a:t>
            </a:r>
          </a:p>
          <a:p>
            <a:pPr hangingPunct="1">
              <a:lnSpc>
                <a:spcPct val="100000"/>
              </a:lnSpc>
              <a:tabLst>
                <a:tab pos="723900" algn="l"/>
                <a:tab pos="1447800" algn="l"/>
                <a:tab pos="2171700" algn="l"/>
                <a:tab pos="2895600" algn="l"/>
                <a:tab pos="3619500" algn="l"/>
                <a:tab pos="4343400" algn="l"/>
                <a:tab pos="5067300" algn="l"/>
              </a:tabLst>
            </a:pPr>
            <a:r>
              <a:rPr lang="es-ES">
                <a:solidFill>
                  <a:srgbClr val="000000"/>
                </a:solidFill>
              </a:rPr>
              <a:t>			Antonio Machado</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146050" y="6210300"/>
            <a:ext cx="457200" cy="457200"/>
          </a:xfrm>
          <a:prstGeom prst="rect">
            <a:avLst/>
          </a:prstGeom>
          <a:solidFill>
            <a:srgbClr val="7FD13B"/>
          </a:solidFill>
          <a:ln w="9525">
            <a:noFill/>
            <a:round/>
            <a:headEnd/>
            <a:tailEnd/>
          </a:ln>
          <a:effectLst/>
        </p:spPr>
        <p:txBody>
          <a:bodyPr lIns="0" tIns="0" rIns="0" bIns="0" anchor="ctr" anchorCtr="1"/>
          <a:lstStyle/>
          <a:p>
            <a:pPr algn="ctr" hangingPunct="1">
              <a:lnSpc>
                <a:spcPct val="100000"/>
              </a:lnSpc>
            </a:pPr>
            <a:fld id="{BFEB63A6-B942-497D-9168-4565DCE2D8FE}" type="slidenum">
              <a:rPr lang="es-ES" sz="1400">
                <a:solidFill>
                  <a:srgbClr val="FFFFFF"/>
                </a:solidFill>
              </a:rPr>
              <a:pPr algn="ctr" hangingPunct="1">
                <a:lnSpc>
                  <a:spcPct val="100000"/>
                </a:lnSpc>
              </a:pPr>
              <a:t>6</a:t>
            </a:fld>
            <a:endParaRPr lang="es-ES" sz="1400">
              <a:solidFill>
                <a:srgbClr val="FFFFFF"/>
              </a:solidFill>
            </a:endParaRPr>
          </a:p>
        </p:txBody>
      </p:sp>
      <p:sp>
        <p:nvSpPr>
          <p:cNvPr id="18434" name="Text Box 2"/>
          <p:cNvSpPr txBox="1">
            <a:spLocks noChangeArrowheads="1"/>
          </p:cNvSpPr>
          <p:nvPr/>
        </p:nvSpPr>
        <p:spPr bwMode="auto">
          <a:xfrm>
            <a:off x="395288" y="188913"/>
            <a:ext cx="8280400" cy="366712"/>
          </a:xfrm>
          <a:prstGeom prst="rect">
            <a:avLst/>
          </a:prstGeom>
          <a:solidFill>
            <a:srgbClr val="1AB39F"/>
          </a:solidFill>
          <a:ln w="12600">
            <a:solidFill>
              <a:srgbClr val="108374"/>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FFFFFF"/>
                </a:solidFill>
              </a:rPr>
              <a:t>FIGURAS LITERARIAS BASADAS EN LA REPETICIÓN</a:t>
            </a:r>
          </a:p>
        </p:txBody>
      </p:sp>
      <p:sp>
        <p:nvSpPr>
          <p:cNvPr id="18435" name="Text Box 3"/>
          <p:cNvSpPr txBox="1">
            <a:spLocks noChangeArrowheads="1"/>
          </p:cNvSpPr>
          <p:nvPr/>
        </p:nvSpPr>
        <p:spPr bwMode="auto">
          <a:xfrm>
            <a:off x="395536" y="692696"/>
            <a:ext cx="8208962" cy="654645"/>
          </a:xfrm>
          <a:prstGeom prst="rect">
            <a:avLst/>
          </a:prstGeom>
          <a:solidFill>
            <a:srgbClr val="1AB39F"/>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FFFFFF"/>
                </a:solidFill>
              </a:rPr>
              <a:t>POLISÍNDETON</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FFFFFF"/>
                </a:solidFill>
              </a:rPr>
              <a:t>(plano </a:t>
            </a:r>
            <a:r>
              <a:rPr lang="es-ES" dirty="0" err="1" smtClean="0">
                <a:solidFill>
                  <a:srgbClr val="FFFFFF"/>
                </a:solidFill>
              </a:rPr>
              <a:t>mofosintáctico</a:t>
            </a:r>
            <a:r>
              <a:rPr lang="es-ES" dirty="0" smtClean="0">
                <a:solidFill>
                  <a:srgbClr val="FFFFFF"/>
                </a:solidFill>
              </a:rPr>
              <a:t>)</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 dirty="0">
              <a:solidFill>
                <a:srgbClr val="FFFFFF"/>
              </a:solidFill>
            </a:endParaRPr>
          </a:p>
        </p:txBody>
      </p:sp>
      <p:sp>
        <p:nvSpPr>
          <p:cNvPr id="18436" name="Text Box 4"/>
          <p:cNvSpPr txBox="1">
            <a:spLocks noChangeArrowheads="1"/>
          </p:cNvSpPr>
          <p:nvPr/>
        </p:nvSpPr>
        <p:spPr bwMode="auto">
          <a:xfrm>
            <a:off x="468313" y="1412875"/>
            <a:ext cx="8208962" cy="366713"/>
          </a:xfrm>
          <a:prstGeom prst="rect">
            <a:avLst/>
          </a:prstGeom>
          <a:blipFill dpi="0" rotWithShape="0">
            <a:blip r:embed="rId3"/>
            <a:srcRect/>
            <a:tile tx="0" ty="0" sx="100000" sy="100000" flip="none" algn="tl"/>
          </a:blipFill>
          <a:ln w="9360">
            <a:solidFill>
              <a:srgbClr val="0C9482"/>
            </a:solidFill>
            <a:round/>
            <a:headEnd/>
            <a:tailEnd/>
          </a:ln>
          <a:effectLst>
            <a:outerShdw dist="25560" dir="5400000" algn="ctr" rotWithShape="0">
              <a:srgbClr val="000000">
                <a:alpha val="50027"/>
              </a:srgbClr>
            </a:outerShdw>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Repetición insistente de la misma conjunción</a:t>
            </a:r>
          </a:p>
        </p:txBody>
      </p:sp>
      <p:sp>
        <p:nvSpPr>
          <p:cNvPr id="18437" name="Text Box 5"/>
          <p:cNvSpPr txBox="1">
            <a:spLocks noChangeArrowheads="1"/>
          </p:cNvSpPr>
          <p:nvPr/>
        </p:nvSpPr>
        <p:spPr bwMode="auto">
          <a:xfrm>
            <a:off x="360363" y="2060575"/>
            <a:ext cx="3525837" cy="1065213"/>
          </a:xfrm>
          <a:prstGeom prst="rect">
            <a:avLst/>
          </a:prstGeom>
          <a:solidFill>
            <a:srgbClr val="FFFFFF"/>
          </a:solidFill>
          <a:ln w="12600">
            <a:solidFill>
              <a:srgbClr val="1AB39F"/>
            </a:solidFill>
            <a:round/>
            <a:headEnd/>
            <a:tailEnd/>
          </a:ln>
          <a:effectLst/>
        </p:spPr>
        <p:txBody>
          <a:bodyPr/>
          <a:lstStyle/>
          <a:p>
            <a:pPr hangingPunct="1">
              <a:lnSpc>
                <a:spcPct val="100000"/>
              </a:lnSpc>
              <a:tabLst>
                <a:tab pos="723900" algn="l"/>
                <a:tab pos="1447800" algn="l"/>
                <a:tab pos="2171700" algn="l"/>
                <a:tab pos="2895600" algn="l"/>
              </a:tabLst>
            </a:pPr>
            <a:r>
              <a:rPr lang="es-ES" sz="1600">
                <a:solidFill>
                  <a:srgbClr val="000000"/>
                </a:solidFill>
              </a:rPr>
              <a:t>Pero habrá estrellas </a:t>
            </a:r>
            <a:r>
              <a:rPr lang="es-ES" sz="1600">
                <a:solidFill>
                  <a:srgbClr val="FF0000"/>
                </a:solidFill>
              </a:rPr>
              <a:t>y </a:t>
            </a:r>
            <a:r>
              <a:rPr lang="es-ES" sz="1600">
                <a:solidFill>
                  <a:srgbClr val="000000"/>
                </a:solidFill>
              </a:rPr>
              <a:t>flores</a:t>
            </a:r>
          </a:p>
          <a:p>
            <a:pPr hangingPunct="1">
              <a:lnSpc>
                <a:spcPct val="100000"/>
              </a:lnSpc>
              <a:tabLst>
                <a:tab pos="723900" algn="l"/>
                <a:tab pos="1447800" algn="l"/>
                <a:tab pos="2171700" algn="l"/>
                <a:tab pos="2895600" algn="l"/>
              </a:tabLst>
            </a:pPr>
            <a:r>
              <a:rPr lang="es-ES" sz="1600">
                <a:solidFill>
                  <a:srgbClr val="FF0000"/>
                </a:solidFill>
              </a:rPr>
              <a:t>Y</a:t>
            </a:r>
            <a:r>
              <a:rPr lang="es-ES" sz="1600">
                <a:solidFill>
                  <a:srgbClr val="000000"/>
                </a:solidFill>
              </a:rPr>
              <a:t> suspiros </a:t>
            </a:r>
            <a:r>
              <a:rPr lang="es-ES" sz="1600">
                <a:solidFill>
                  <a:srgbClr val="FF0000"/>
                </a:solidFill>
              </a:rPr>
              <a:t>y </a:t>
            </a:r>
            <a:r>
              <a:rPr lang="es-ES" sz="1600">
                <a:solidFill>
                  <a:srgbClr val="000000"/>
                </a:solidFill>
              </a:rPr>
              <a:t>fragancias,</a:t>
            </a:r>
          </a:p>
          <a:p>
            <a:pPr hangingPunct="1">
              <a:lnSpc>
                <a:spcPct val="100000"/>
              </a:lnSpc>
              <a:tabLst>
                <a:tab pos="723900" algn="l"/>
                <a:tab pos="1447800" algn="l"/>
                <a:tab pos="2171700" algn="l"/>
                <a:tab pos="2895600" algn="l"/>
              </a:tabLst>
            </a:pPr>
            <a:r>
              <a:rPr lang="es-ES" sz="1600">
                <a:solidFill>
                  <a:srgbClr val="FF0000"/>
                </a:solidFill>
              </a:rPr>
              <a:t>Y </a:t>
            </a:r>
            <a:r>
              <a:rPr lang="es-ES" sz="1600">
                <a:solidFill>
                  <a:srgbClr val="000000"/>
                </a:solidFill>
              </a:rPr>
              <a:t>amor en las avenidas</a:t>
            </a:r>
            <a:r>
              <a:rPr lang="es-ES" sz="1600">
                <a:solidFill>
                  <a:srgbClr val="FF0000"/>
                </a:solidFill>
              </a:rPr>
              <a:t>…</a:t>
            </a:r>
          </a:p>
          <a:p>
            <a:pPr algn="r" hangingPunct="1">
              <a:lnSpc>
                <a:spcPct val="100000"/>
              </a:lnSpc>
              <a:tabLst>
                <a:tab pos="723900" algn="l"/>
                <a:tab pos="1447800" algn="l"/>
                <a:tab pos="2171700" algn="l"/>
                <a:tab pos="2895600" algn="l"/>
              </a:tabLst>
            </a:pPr>
            <a:r>
              <a:rPr lang="es-ES" sz="1600">
                <a:solidFill>
                  <a:srgbClr val="000000"/>
                </a:solidFill>
              </a:rPr>
              <a:t>Juan Ramón Jiménez</a:t>
            </a:r>
          </a:p>
        </p:txBody>
      </p:sp>
      <p:sp>
        <p:nvSpPr>
          <p:cNvPr id="18438" name="Text Box 6"/>
          <p:cNvSpPr txBox="1">
            <a:spLocks noChangeArrowheads="1"/>
          </p:cNvSpPr>
          <p:nvPr/>
        </p:nvSpPr>
        <p:spPr bwMode="auto">
          <a:xfrm>
            <a:off x="4808538" y="5084763"/>
            <a:ext cx="4056062" cy="1065212"/>
          </a:xfrm>
          <a:prstGeom prst="rect">
            <a:avLst/>
          </a:prstGeom>
          <a:solidFill>
            <a:srgbClr val="FFFFFF"/>
          </a:solidFill>
          <a:ln w="12600">
            <a:solidFill>
              <a:srgbClr val="1AB39F"/>
            </a:solidFill>
            <a:round/>
            <a:headEnd/>
            <a:tailEnd/>
          </a:ln>
          <a:effectLst/>
        </p:spPr>
        <p:txBody>
          <a:bodyPr/>
          <a:lstStyle/>
          <a:p>
            <a:pPr hangingPunct="1">
              <a:lnSpc>
                <a:spcPct val="100000"/>
              </a:lnSpc>
              <a:tabLst>
                <a:tab pos="723900" algn="l"/>
                <a:tab pos="1447800" algn="l"/>
                <a:tab pos="2171700" algn="l"/>
                <a:tab pos="2895600" algn="l"/>
                <a:tab pos="3619500" algn="l"/>
              </a:tabLst>
            </a:pPr>
            <a:r>
              <a:rPr lang="es-ES" sz="1600">
                <a:solidFill>
                  <a:srgbClr val="000000"/>
                </a:solidFill>
              </a:rPr>
              <a:t>Tú vuelas, </a:t>
            </a:r>
            <a:r>
              <a:rPr lang="es-ES" sz="1600" b="1">
                <a:solidFill>
                  <a:srgbClr val="FF0000"/>
                </a:solidFill>
              </a:rPr>
              <a:t>y</a:t>
            </a:r>
            <a:r>
              <a:rPr lang="es-ES" sz="1600">
                <a:solidFill>
                  <a:srgbClr val="000000"/>
                </a:solidFill>
              </a:rPr>
              <a:t> tú picas,</a:t>
            </a:r>
            <a:r>
              <a:rPr lang="es-ES" sz="1600" b="1">
                <a:solidFill>
                  <a:srgbClr val="FF0000"/>
                </a:solidFill>
              </a:rPr>
              <a:t> y </a:t>
            </a:r>
            <a:r>
              <a:rPr lang="es-ES" sz="1600">
                <a:solidFill>
                  <a:srgbClr val="000000"/>
                </a:solidFill>
              </a:rPr>
              <a:t>tú espantas,</a:t>
            </a:r>
          </a:p>
          <a:p>
            <a:pPr hangingPunct="1">
              <a:lnSpc>
                <a:spcPct val="100000"/>
              </a:lnSpc>
              <a:tabLst>
                <a:tab pos="723900" algn="l"/>
                <a:tab pos="1447800" algn="l"/>
                <a:tab pos="2171700" algn="l"/>
                <a:tab pos="2895600" algn="l"/>
                <a:tab pos="3619500" algn="l"/>
              </a:tabLst>
            </a:pPr>
            <a:r>
              <a:rPr lang="es-ES" sz="1600" b="1">
                <a:solidFill>
                  <a:srgbClr val="FF0000"/>
                </a:solidFill>
              </a:rPr>
              <a:t>y</a:t>
            </a:r>
            <a:r>
              <a:rPr lang="es-ES" sz="1600">
                <a:solidFill>
                  <a:srgbClr val="000000"/>
                </a:solidFill>
              </a:rPr>
              <a:t> aprendes del cuidado </a:t>
            </a:r>
            <a:r>
              <a:rPr lang="es-ES" sz="1600" b="1">
                <a:solidFill>
                  <a:srgbClr val="FF0000"/>
                </a:solidFill>
              </a:rPr>
              <a:t>y </a:t>
            </a:r>
            <a:r>
              <a:rPr lang="es-ES" sz="1600">
                <a:solidFill>
                  <a:srgbClr val="000000"/>
                </a:solidFill>
              </a:rPr>
              <a:t>las mujeres</a:t>
            </a:r>
          </a:p>
          <a:p>
            <a:pPr hangingPunct="1">
              <a:lnSpc>
                <a:spcPct val="100000"/>
              </a:lnSpc>
              <a:tabLst>
                <a:tab pos="723900" algn="l"/>
                <a:tab pos="1447800" algn="l"/>
                <a:tab pos="2171700" algn="l"/>
                <a:tab pos="2895600" algn="l"/>
                <a:tab pos="3619500" algn="l"/>
              </a:tabLst>
            </a:pPr>
            <a:r>
              <a:rPr lang="es-ES" sz="1600">
                <a:solidFill>
                  <a:srgbClr val="000000"/>
                </a:solidFill>
              </a:rPr>
              <a:t>A malquistar el sueño con las mantas…</a:t>
            </a:r>
          </a:p>
          <a:p>
            <a:pPr hangingPunct="1">
              <a:lnSpc>
                <a:spcPct val="100000"/>
              </a:lnSpc>
              <a:tabLst>
                <a:tab pos="723900" algn="l"/>
                <a:tab pos="1447800" algn="l"/>
                <a:tab pos="2171700" algn="l"/>
                <a:tab pos="2895600" algn="l"/>
                <a:tab pos="3619500" algn="l"/>
              </a:tabLst>
            </a:pPr>
            <a:r>
              <a:rPr lang="es-ES" sz="1600">
                <a:solidFill>
                  <a:srgbClr val="000000"/>
                </a:solidFill>
              </a:rPr>
              <a:t>			Quevedo</a:t>
            </a:r>
          </a:p>
        </p:txBody>
      </p:sp>
      <p:sp>
        <p:nvSpPr>
          <p:cNvPr id="18439" name="Text Box 7"/>
          <p:cNvSpPr txBox="1">
            <a:spLocks noChangeArrowheads="1"/>
          </p:cNvSpPr>
          <p:nvPr/>
        </p:nvSpPr>
        <p:spPr bwMode="auto">
          <a:xfrm>
            <a:off x="4211638" y="2060575"/>
            <a:ext cx="4752975" cy="2525713"/>
          </a:xfrm>
          <a:prstGeom prst="rect">
            <a:avLst/>
          </a:prstGeom>
          <a:solidFill>
            <a:srgbClr val="FFFFFF"/>
          </a:solidFill>
          <a:ln w="12600">
            <a:solidFill>
              <a:srgbClr val="1AB39F"/>
            </a:solidFill>
            <a:round/>
            <a:headEnd/>
            <a:tailEnd/>
          </a:ln>
          <a:effectLst/>
        </p:spPr>
        <p:txBody>
          <a:bodyPr/>
          <a:lstStyle/>
          <a:p>
            <a:pPr hangingPunct="1">
              <a:lnSpc>
                <a:spcPct val="100000"/>
              </a:lnSpc>
              <a:tabLst>
                <a:tab pos="723900" algn="l"/>
                <a:tab pos="1447800" algn="l"/>
                <a:tab pos="2171700" algn="l"/>
                <a:tab pos="2895600" algn="l"/>
                <a:tab pos="3619500" algn="l"/>
                <a:tab pos="4343400" algn="l"/>
              </a:tabLst>
            </a:pPr>
            <a:r>
              <a:rPr lang="es-ES" sz="1600" dirty="0">
                <a:solidFill>
                  <a:srgbClr val="000000"/>
                </a:solidFill>
              </a:rPr>
              <a:t>Ser </a:t>
            </a:r>
            <a:r>
              <a:rPr lang="es-ES" sz="1600" b="1" dirty="0">
                <a:solidFill>
                  <a:srgbClr val="FF0000"/>
                </a:solidFill>
              </a:rPr>
              <a:t>y </a:t>
            </a:r>
            <a:r>
              <a:rPr lang="es-ES" sz="1600" dirty="0">
                <a:solidFill>
                  <a:srgbClr val="000000"/>
                </a:solidFill>
              </a:rPr>
              <a:t>no saber nada, </a:t>
            </a:r>
            <a:r>
              <a:rPr lang="es-ES" sz="1600" b="1" dirty="0">
                <a:solidFill>
                  <a:srgbClr val="FF0000"/>
                </a:solidFill>
              </a:rPr>
              <a:t>y </a:t>
            </a:r>
            <a:r>
              <a:rPr lang="es-ES" sz="1600" dirty="0">
                <a:solidFill>
                  <a:srgbClr val="000000"/>
                </a:solidFill>
              </a:rPr>
              <a:t>ser sin rumbo cierto,</a:t>
            </a:r>
          </a:p>
          <a:p>
            <a:pPr hangingPunct="1">
              <a:lnSpc>
                <a:spcPct val="100000"/>
              </a:lnSpc>
              <a:tabLst>
                <a:tab pos="723900" algn="l"/>
                <a:tab pos="1447800" algn="l"/>
                <a:tab pos="2171700" algn="l"/>
                <a:tab pos="2895600" algn="l"/>
                <a:tab pos="3619500" algn="l"/>
                <a:tab pos="4343400" algn="l"/>
              </a:tabLst>
            </a:pPr>
            <a:r>
              <a:rPr lang="es-ES" sz="1600" b="1" dirty="0">
                <a:solidFill>
                  <a:srgbClr val="FF0000"/>
                </a:solidFill>
              </a:rPr>
              <a:t>y</a:t>
            </a:r>
            <a:r>
              <a:rPr lang="es-ES" sz="1600" dirty="0">
                <a:solidFill>
                  <a:srgbClr val="000000"/>
                </a:solidFill>
              </a:rPr>
              <a:t> el temor de haber sido </a:t>
            </a:r>
            <a:r>
              <a:rPr lang="es-ES" sz="1600" b="1" dirty="0">
                <a:solidFill>
                  <a:srgbClr val="FF0000"/>
                </a:solidFill>
              </a:rPr>
              <a:t>y </a:t>
            </a:r>
            <a:r>
              <a:rPr lang="es-ES" sz="1600" dirty="0">
                <a:solidFill>
                  <a:srgbClr val="000000"/>
                </a:solidFill>
              </a:rPr>
              <a:t>un futuro terror…</a:t>
            </a:r>
          </a:p>
          <a:p>
            <a:pPr hangingPunct="1">
              <a:lnSpc>
                <a:spcPct val="100000"/>
              </a:lnSpc>
              <a:tabLst>
                <a:tab pos="723900" algn="l"/>
                <a:tab pos="1447800" algn="l"/>
                <a:tab pos="2171700" algn="l"/>
                <a:tab pos="2895600" algn="l"/>
                <a:tab pos="3619500" algn="l"/>
                <a:tab pos="4343400" algn="l"/>
              </a:tabLst>
            </a:pPr>
            <a:r>
              <a:rPr lang="es-ES" sz="1600" b="1" dirty="0">
                <a:solidFill>
                  <a:srgbClr val="FF0000"/>
                </a:solidFill>
              </a:rPr>
              <a:t>y </a:t>
            </a:r>
            <a:r>
              <a:rPr lang="es-ES" sz="1600" dirty="0">
                <a:solidFill>
                  <a:srgbClr val="000000"/>
                </a:solidFill>
              </a:rPr>
              <a:t>el espanto seguro de estar mañana muerto,</a:t>
            </a:r>
          </a:p>
          <a:p>
            <a:pPr hangingPunct="1">
              <a:lnSpc>
                <a:spcPct val="100000"/>
              </a:lnSpc>
              <a:tabLst>
                <a:tab pos="723900" algn="l"/>
                <a:tab pos="1447800" algn="l"/>
                <a:tab pos="2171700" algn="l"/>
                <a:tab pos="2895600" algn="l"/>
                <a:tab pos="3619500" algn="l"/>
                <a:tab pos="4343400" algn="l"/>
              </a:tabLst>
            </a:pPr>
            <a:r>
              <a:rPr lang="es-ES" sz="1600" b="1" dirty="0">
                <a:solidFill>
                  <a:srgbClr val="FF0000"/>
                </a:solidFill>
              </a:rPr>
              <a:t>y </a:t>
            </a:r>
            <a:r>
              <a:rPr lang="es-ES" sz="1600" dirty="0">
                <a:solidFill>
                  <a:srgbClr val="000000"/>
                </a:solidFill>
              </a:rPr>
              <a:t>sufrir por la vida </a:t>
            </a:r>
            <a:r>
              <a:rPr lang="es-ES" sz="1600" b="1" dirty="0">
                <a:solidFill>
                  <a:srgbClr val="FF0000"/>
                </a:solidFill>
              </a:rPr>
              <a:t>y</a:t>
            </a:r>
            <a:r>
              <a:rPr lang="es-ES" sz="1600" dirty="0">
                <a:solidFill>
                  <a:srgbClr val="000000"/>
                </a:solidFill>
              </a:rPr>
              <a:t> por la sombra </a:t>
            </a:r>
            <a:r>
              <a:rPr lang="es-ES" sz="1600" b="1" dirty="0">
                <a:solidFill>
                  <a:srgbClr val="FF0000"/>
                </a:solidFill>
              </a:rPr>
              <a:t>y</a:t>
            </a:r>
            <a:r>
              <a:rPr lang="es-ES" sz="1600" dirty="0">
                <a:solidFill>
                  <a:srgbClr val="000000"/>
                </a:solidFill>
              </a:rPr>
              <a:t> por</a:t>
            </a:r>
          </a:p>
          <a:p>
            <a:pPr hangingPunct="1">
              <a:lnSpc>
                <a:spcPct val="100000"/>
              </a:lnSpc>
              <a:tabLst>
                <a:tab pos="723900" algn="l"/>
                <a:tab pos="1447800" algn="l"/>
                <a:tab pos="2171700" algn="l"/>
                <a:tab pos="2895600" algn="l"/>
                <a:tab pos="3619500" algn="l"/>
                <a:tab pos="4343400" algn="l"/>
              </a:tabLst>
            </a:pPr>
            <a:r>
              <a:rPr lang="es-ES" sz="1600" dirty="0">
                <a:solidFill>
                  <a:srgbClr val="000000"/>
                </a:solidFill>
              </a:rPr>
              <a:t>lo que no conocemos </a:t>
            </a:r>
            <a:r>
              <a:rPr lang="es-ES" sz="1600" b="1" dirty="0">
                <a:solidFill>
                  <a:srgbClr val="FF0000"/>
                </a:solidFill>
              </a:rPr>
              <a:t>y </a:t>
            </a:r>
            <a:r>
              <a:rPr lang="es-ES" sz="1600" dirty="0">
                <a:solidFill>
                  <a:srgbClr val="000000"/>
                </a:solidFill>
              </a:rPr>
              <a:t>apenas sospechamos,</a:t>
            </a:r>
          </a:p>
          <a:p>
            <a:pPr hangingPunct="1">
              <a:lnSpc>
                <a:spcPct val="100000"/>
              </a:lnSpc>
              <a:tabLst>
                <a:tab pos="723900" algn="l"/>
                <a:tab pos="1447800" algn="l"/>
                <a:tab pos="2171700" algn="l"/>
                <a:tab pos="2895600" algn="l"/>
                <a:tab pos="3619500" algn="l"/>
                <a:tab pos="4343400" algn="l"/>
              </a:tabLst>
            </a:pPr>
            <a:r>
              <a:rPr lang="es-ES" sz="1600" b="1" dirty="0">
                <a:solidFill>
                  <a:srgbClr val="FF0000"/>
                </a:solidFill>
              </a:rPr>
              <a:t>y</a:t>
            </a:r>
            <a:r>
              <a:rPr lang="es-ES" sz="1600" dirty="0">
                <a:solidFill>
                  <a:srgbClr val="000000"/>
                </a:solidFill>
              </a:rPr>
              <a:t> la carne que tienta con sus frescos racimos,</a:t>
            </a:r>
          </a:p>
          <a:p>
            <a:pPr hangingPunct="1">
              <a:lnSpc>
                <a:spcPct val="100000"/>
              </a:lnSpc>
              <a:tabLst>
                <a:tab pos="723900" algn="l"/>
                <a:tab pos="1447800" algn="l"/>
                <a:tab pos="2171700" algn="l"/>
                <a:tab pos="2895600" algn="l"/>
                <a:tab pos="3619500" algn="l"/>
                <a:tab pos="4343400" algn="l"/>
              </a:tabLst>
            </a:pPr>
            <a:r>
              <a:rPr lang="es-ES" sz="1600" b="1" dirty="0">
                <a:solidFill>
                  <a:srgbClr val="FF0000"/>
                </a:solidFill>
              </a:rPr>
              <a:t>y</a:t>
            </a:r>
            <a:r>
              <a:rPr lang="es-ES" sz="1600" dirty="0">
                <a:solidFill>
                  <a:srgbClr val="000000"/>
                </a:solidFill>
              </a:rPr>
              <a:t> la tumba que aguarda con sus fúnebres ramos,</a:t>
            </a:r>
          </a:p>
          <a:p>
            <a:pPr hangingPunct="1">
              <a:lnSpc>
                <a:spcPct val="100000"/>
              </a:lnSpc>
              <a:tabLst>
                <a:tab pos="723900" algn="l"/>
                <a:tab pos="1447800" algn="l"/>
                <a:tab pos="2171700" algn="l"/>
                <a:tab pos="2895600" algn="l"/>
                <a:tab pos="3619500" algn="l"/>
                <a:tab pos="4343400" algn="l"/>
              </a:tabLst>
            </a:pPr>
            <a:r>
              <a:rPr lang="es-ES" sz="1600" dirty="0">
                <a:solidFill>
                  <a:srgbClr val="000000"/>
                </a:solidFill>
              </a:rPr>
              <a:t>¡</a:t>
            </a:r>
            <a:r>
              <a:rPr lang="es-ES" sz="1600" b="1" dirty="0">
                <a:solidFill>
                  <a:srgbClr val="FF0000"/>
                </a:solidFill>
              </a:rPr>
              <a:t>Y</a:t>
            </a:r>
            <a:r>
              <a:rPr lang="es-ES" sz="1600" dirty="0">
                <a:solidFill>
                  <a:srgbClr val="000000"/>
                </a:solidFill>
              </a:rPr>
              <a:t> no saber adónde vamos,</a:t>
            </a:r>
          </a:p>
          <a:p>
            <a:pPr hangingPunct="1">
              <a:lnSpc>
                <a:spcPct val="100000"/>
              </a:lnSpc>
              <a:tabLst>
                <a:tab pos="723900" algn="l"/>
                <a:tab pos="1447800" algn="l"/>
                <a:tab pos="2171700" algn="l"/>
                <a:tab pos="2895600" algn="l"/>
                <a:tab pos="3619500" algn="l"/>
                <a:tab pos="4343400" algn="l"/>
              </a:tabLst>
            </a:pPr>
            <a:r>
              <a:rPr lang="es-ES" sz="1600" dirty="0">
                <a:solidFill>
                  <a:srgbClr val="000000"/>
                </a:solidFill>
              </a:rPr>
              <a:t>Ni de dónde venimos…!</a:t>
            </a:r>
          </a:p>
          <a:p>
            <a:pPr hangingPunct="1">
              <a:lnSpc>
                <a:spcPct val="100000"/>
              </a:lnSpc>
              <a:tabLst>
                <a:tab pos="723900" algn="l"/>
                <a:tab pos="1447800" algn="l"/>
                <a:tab pos="2171700" algn="l"/>
                <a:tab pos="2895600" algn="l"/>
                <a:tab pos="3619500" algn="l"/>
                <a:tab pos="4343400" algn="l"/>
              </a:tabLst>
            </a:pPr>
            <a:r>
              <a:rPr lang="es-ES" sz="1600" dirty="0">
                <a:solidFill>
                  <a:srgbClr val="000000"/>
                </a:solidFill>
              </a:rPr>
              <a:t>			Rubén Darío</a:t>
            </a:r>
          </a:p>
        </p:txBody>
      </p:sp>
      <p:sp>
        <p:nvSpPr>
          <p:cNvPr id="18440" name="Text Box 8"/>
          <p:cNvSpPr txBox="1">
            <a:spLocks noChangeArrowheads="1"/>
          </p:cNvSpPr>
          <p:nvPr/>
        </p:nvSpPr>
        <p:spPr bwMode="auto">
          <a:xfrm>
            <a:off x="357188" y="3429000"/>
            <a:ext cx="3649662" cy="1552575"/>
          </a:xfrm>
          <a:prstGeom prst="rect">
            <a:avLst/>
          </a:prstGeom>
          <a:solidFill>
            <a:srgbClr val="FFFFFF"/>
          </a:solidFill>
          <a:ln w="12600">
            <a:solidFill>
              <a:srgbClr val="1AB39F"/>
            </a:solidFill>
            <a:round/>
            <a:headEnd/>
            <a:tailEnd/>
          </a:ln>
          <a:effectLst/>
        </p:spPr>
        <p:txBody>
          <a:bodyPr/>
          <a:lstStyle/>
          <a:p>
            <a:pPr hangingPunct="1">
              <a:lnSpc>
                <a:spcPct val="100000"/>
              </a:lnSpc>
              <a:tabLst>
                <a:tab pos="723900" algn="l"/>
                <a:tab pos="1447800" algn="l"/>
                <a:tab pos="2171700" algn="l"/>
                <a:tab pos="2895600" algn="l"/>
                <a:tab pos="3619500" algn="l"/>
              </a:tabLst>
            </a:pPr>
            <a:r>
              <a:rPr lang="es-ES" sz="1600" dirty="0">
                <a:solidFill>
                  <a:srgbClr val="000000"/>
                </a:solidFill>
              </a:rPr>
              <a:t>Tengo una copa en la mano</a:t>
            </a:r>
          </a:p>
          <a:p>
            <a:pPr hangingPunct="1">
              <a:lnSpc>
                <a:spcPct val="100000"/>
              </a:lnSpc>
              <a:tabLst>
                <a:tab pos="723900" algn="l"/>
                <a:tab pos="1447800" algn="l"/>
                <a:tab pos="2171700" algn="l"/>
                <a:tab pos="2895600" algn="l"/>
                <a:tab pos="3619500" algn="l"/>
              </a:tabLst>
            </a:pPr>
            <a:r>
              <a:rPr lang="es-ES" sz="1600" b="1" dirty="0">
                <a:solidFill>
                  <a:srgbClr val="FF0000"/>
                </a:solidFill>
              </a:rPr>
              <a:t>y </a:t>
            </a:r>
            <a:r>
              <a:rPr lang="es-ES" sz="1600" dirty="0">
                <a:solidFill>
                  <a:srgbClr val="000000"/>
                </a:solidFill>
              </a:rPr>
              <a:t>en los labios un cantar, </a:t>
            </a:r>
          </a:p>
          <a:p>
            <a:pPr hangingPunct="1">
              <a:lnSpc>
                <a:spcPct val="100000"/>
              </a:lnSpc>
              <a:tabLst>
                <a:tab pos="723900" algn="l"/>
                <a:tab pos="1447800" algn="l"/>
                <a:tab pos="2171700" algn="l"/>
                <a:tab pos="2895600" algn="l"/>
                <a:tab pos="3619500" algn="l"/>
              </a:tabLst>
            </a:pPr>
            <a:r>
              <a:rPr lang="es-ES" sz="1600" b="1" dirty="0">
                <a:solidFill>
                  <a:srgbClr val="FF0000"/>
                </a:solidFill>
              </a:rPr>
              <a:t>y</a:t>
            </a:r>
            <a:r>
              <a:rPr lang="es-ES" sz="1600" dirty="0">
                <a:solidFill>
                  <a:srgbClr val="000000"/>
                </a:solidFill>
              </a:rPr>
              <a:t> en mi corazón más penas</a:t>
            </a:r>
          </a:p>
          <a:p>
            <a:pPr hangingPunct="1">
              <a:lnSpc>
                <a:spcPct val="100000"/>
              </a:lnSpc>
              <a:tabLst>
                <a:tab pos="723900" algn="l"/>
                <a:tab pos="1447800" algn="l"/>
                <a:tab pos="2171700" algn="l"/>
                <a:tab pos="2895600" algn="l"/>
                <a:tab pos="3619500" algn="l"/>
              </a:tabLst>
            </a:pPr>
            <a:r>
              <a:rPr lang="es-ES" sz="1600" dirty="0">
                <a:solidFill>
                  <a:srgbClr val="000000"/>
                </a:solidFill>
              </a:rPr>
              <a:t>que gotas hay en el mar</a:t>
            </a:r>
          </a:p>
          <a:p>
            <a:pPr hangingPunct="1">
              <a:lnSpc>
                <a:spcPct val="100000"/>
              </a:lnSpc>
              <a:tabLst>
                <a:tab pos="723900" algn="l"/>
                <a:tab pos="1447800" algn="l"/>
                <a:tab pos="2171700" algn="l"/>
                <a:tab pos="2895600" algn="l"/>
                <a:tab pos="3619500" algn="l"/>
              </a:tabLst>
            </a:pPr>
            <a:r>
              <a:rPr lang="es-ES" sz="1600" b="1" dirty="0">
                <a:solidFill>
                  <a:srgbClr val="FF0000"/>
                </a:solidFill>
              </a:rPr>
              <a:t>y</a:t>
            </a:r>
            <a:r>
              <a:rPr lang="es-ES" sz="1600" dirty="0">
                <a:solidFill>
                  <a:srgbClr val="000000"/>
                </a:solidFill>
              </a:rPr>
              <a:t> en los desiertos arena.</a:t>
            </a:r>
          </a:p>
          <a:p>
            <a:pPr hangingPunct="1">
              <a:lnSpc>
                <a:spcPct val="100000"/>
              </a:lnSpc>
              <a:tabLst>
                <a:tab pos="723900" algn="l"/>
                <a:tab pos="1447800" algn="l"/>
                <a:tab pos="2171700" algn="l"/>
                <a:tab pos="2895600" algn="l"/>
                <a:tab pos="3619500" algn="l"/>
              </a:tabLst>
            </a:pPr>
            <a:r>
              <a:rPr lang="es-ES" sz="1600" dirty="0">
                <a:solidFill>
                  <a:srgbClr val="000000"/>
                </a:solidFill>
              </a:rPr>
              <a:t>	Antonio Machado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p>
            <a:r>
              <a:rPr lang="es-ES" smtClean="0"/>
              <a:t>13/10/12</a:t>
            </a:r>
            <a:endParaRPr lang="es-ES"/>
          </a:p>
        </p:txBody>
      </p:sp>
      <p:sp>
        <p:nvSpPr>
          <p:cNvPr id="4" name="Text Box 3"/>
          <p:cNvSpPr txBox="1">
            <a:spLocks noChangeArrowheads="1"/>
          </p:cNvSpPr>
          <p:nvPr/>
        </p:nvSpPr>
        <p:spPr bwMode="auto">
          <a:xfrm>
            <a:off x="395536" y="476672"/>
            <a:ext cx="8208962" cy="792088"/>
          </a:xfrm>
          <a:prstGeom prst="rect">
            <a:avLst/>
          </a:prstGeom>
          <a:solidFill>
            <a:srgbClr val="1AB39F"/>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FFFFFF"/>
                </a:solidFill>
              </a:rPr>
              <a:t>ANADIPLOSIS</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FFFFFF"/>
                </a:solidFill>
              </a:rPr>
              <a:t>(plano </a:t>
            </a:r>
            <a:r>
              <a:rPr lang="es-ES" dirty="0" err="1" smtClean="0">
                <a:solidFill>
                  <a:srgbClr val="FFFFFF"/>
                </a:solidFill>
              </a:rPr>
              <a:t>mofosintáctico</a:t>
            </a:r>
            <a:r>
              <a:rPr lang="es-ES" dirty="0" smtClean="0">
                <a:solidFill>
                  <a:srgbClr val="FFFFFF"/>
                </a:solidFill>
              </a:rPr>
              <a:t>)</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 dirty="0">
              <a:solidFill>
                <a:srgbClr val="FFFFFF"/>
              </a:solidFill>
            </a:endParaRPr>
          </a:p>
        </p:txBody>
      </p:sp>
      <p:sp>
        <p:nvSpPr>
          <p:cNvPr id="5" name="Text Box 4"/>
          <p:cNvSpPr txBox="1">
            <a:spLocks noChangeArrowheads="1"/>
          </p:cNvSpPr>
          <p:nvPr/>
        </p:nvSpPr>
        <p:spPr bwMode="auto">
          <a:xfrm>
            <a:off x="468313" y="1412875"/>
            <a:ext cx="8208962" cy="719981"/>
          </a:xfrm>
          <a:prstGeom prst="rect">
            <a:avLst/>
          </a:prstGeom>
          <a:blipFill dpi="0" rotWithShape="0">
            <a:blip r:embed="rId2"/>
            <a:srcRect/>
            <a:tile tx="0" ty="0" sx="100000" sy="100000" flip="none" algn="tl"/>
          </a:blipFill>
          <a:ln w="9360">
            <a:solidFill>
              <a:srgbClr val="0C9482"/>
            </a:solidFill>
            <a:round/>
            <a:headEnd/>
            <a:tailEnd/>
          </a:ln>
          <a:effectLst>
            <a:outerShdw dist="25560" dir="5400000" algn="ctr" rotWithShape="0">
              <a:srgbClr val="000000">
                <a:alpha val="50027"/>
              </a:srgbClr>
            </a:outerShdw>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sz="2000" dirty="0" smtClean="0"/>
              <a:t>Repetición </a:t>
            </a:r>
            <a:r>
              <a:rPr lang="es-ES" sz="2000" dirty="0"/>
              <a:t>de una palabra al final de un verso y al principio del </a:t>
            </a:r>
            <a:r>
              <a:rPr lang="es-ES" sz="2000" dirty="0" smtClean="0"/>
              <a:t>siguiente. </a:t>
            </a:r>
            <a:endParaRPr lang="es-ES" sz="2000" dirty="0">
              <a:solidFill>
                <a:srgbClr val="000000"/>
              </a:solidFill>
            </a:endParaRPr>
          </a:p>
        </p:txBody>
      </p:sp>
      <p:sp>
        <p:nvSpPr>
          <p:cNvPr id="6" name="Text Box 7"/>
          <p:cNvSpPr txBox="1">
            <a:spLocks noChangeArrowheads="1"/>
          </p:cNvSpPr>
          <p:nvPr/>
        </p:nvSpPr>
        <p:spPr bwMode="auto">
          <a:xfrm>
            <a:off x="755577" y="2492897"/>
            <a:ext cx="4032448" cy="2232248"/>
          </a:xfrm>
          <a:prstGeom prst="rect">
            <a:avLst/>
          </a:prstGeom>
          <a:solidFill>
            <a:srgbClr val="FFFFFF"/>
          </a:solidFill>
          <a:ln w="12600">
            <a:solidFill>
              <a:srgbClr val="1AB39F"/>
            </a:solidFill>
            <a:round/>
            <a:headEnd/>
            <a:tailEnd/>
          </a:ln>
          <a:effectLst/>
        </p:spPr>
        <p:txBody>
          <a:bodyPr/>
          <a:lstStyle/>
          <a:p>
            <a:r>
              <a:rPr lang="es-ES" sz="2400" dirty="0"/>
              <a:t>Todo pasa y todo queda, </a:t>
            </a:r>
          </a:p>
          <a:p>
            <a:r>
              <a:rPr lang="es-ES" sz="2400" dirty="0"/>
              <a:t>pero lo nuestro es </a:t>
            </a:r>
            <a:r>
              <a:rPr lang="es-ES" sz="2400" dirty="0">
                <a:solidFill>
                  <a:srgbClr val="FF0000"/>
                </a:solidFill>
              </a:rPr>
              <a:t>pasar</a:t>
            </a:r>
            <a:r>
              <a:rPr lang="es-ES" sz="2400" dirty="0"/>
              <a:t>, </a:t>
            </a:r>
          </a:p>
          <a:p>
            <a:r>
              <a:rPr lang="es-ES" sz="2400" dirty="0">
                <a:solidFill>
                  <a:srgbClr val="FF0000"/>
                </a:solidFill>
              </a:rPr>
              <a:t>pasar</a:t>
            </a:r>
            <a:r>
              <a:rPr lang="es-ES" sz="2400" dirty="0"/>
              <a:t> haciendo </a:t>
            </a:r>
            <a:r>
              <a:rPr lang="es-ES" sz="2400" dirty="0">
                <a:solidFill>
                  <a:srgbClr val="FF0000"/>
                </a:solidFill>
              </a:rPr>
              <a:t>caminos</a:t>
            </a:r>
            <a:r>
              <a:rPr lang="es-ES" sz="2400" dirty="0"/>
              <a:t>, </a:t>
            </a:r>
          </a:p>
          <a:p>
            <a:r>
              <a:rPr lang="es-ES" sz="2400" dirty="0">
                <a:solidFill>
                  <a:srgbClr val="FF0000"/>
                </a:solidFill>
              </a:rPr>
              <a:t>caminos</a:t>
            </a:r>
            <a:r>
              <a:rPr lang="es-ES" sz="2400" dirty="0"/>
              <a:t> sobre la mar</a:t>
            </a:r>
            <a:r>
              <a:rPr lang="es-ES" sz="2400" dirty="0" smtClean="0"/>
              <a:t>.</a:t>
            </a:r>
          </a:p>
          <a:p>
            <a:r>
              <a:rPr lang="es-ES" sz="2400" dirty="0" smtClean="0"/>
              <a:t> </a:t>
            </a:r>
            <a:r>
              <a:rPr lang="es-ES" sz="2000" dirty="0"/>
              <a:t>(</a:t>
            </a:r>
            <a:r>
              <a:rPr lang="es-ES" sz="2000" dirty="0" err="1"/>
              <a:t>A.Machado</a:t>
            </a:r>
            <a:r>
              <a:rPr lang="es-ES" sz="2000" dirty="0"/>
              <a:t>) </a:t>
            </a:r>
          </a:p>
          <a:p>
            <a:endParaRPr lang="es-ES" sz="2400" dirty="0">
              <a:solidFill>
                <a:srgbClr val="000000"/>
              </a:solidFill>
            </a:endParaRPr>
          </a:p>
        </p:txBody>
      </p:sp>
      <p:pic>
        <p:nvPicPr>
          <p:cNvPr id="183298" name="Picture 2" descr="https://encrypted-tbn0.gstatic.com/images?q=tbn:ANd9GcQxfcrCdiSjRasJZAPHflH-jWzhAxUL_izxPU3OXnAbKnAIwI0K"/>
          <p:cNvPicPr>
            <a:picLocks noChangeAspect="1" noChangeArrowheads="1"/>
          </p:cNvPicPr>
          <p:nvPr/>
        </p:nvPicPr>
        <p:blipFill>
          <a:blip r:embed="rId3" cstate="print"/>
          <a:srcRect/>
          <a:stretch>
            <a:fillRect/>
          </a:stretch>
        </p:blipFill>
        <p:spPr bwMode="auto">
          <a:xfrm>
            <a:off x="5076056" y="2780928"/>
            <a:ext cx="3384376" cy="302433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p>
            <a:r>
              <a:rPr lang="es-ES" smtClean="0"/>
              <a:t>13/10/12</a:t>
            </a:r>
            <a:endParaRPr lang="es-ES"/>
          </a:p>
        </p:txBody>
      </p:sp>
      <p:sp>
        <p:nvSpPr>
          <p:cNvPr id="4" name="Text Box 3"/>
          <p:cNvSpPr txBox="1">
            <a:spLocks noChangeArrowheads="1"/>
          </p:cNvSpPr>
          <p:nvPr/>
        </p:nvSpPr>
        <p:spPr bwMode="auto">
          <a:xfrm>
            <a:off x="395536" y="476672"/>
            <a:ext cx="8208962" cy="792088"/>
          </a:xfrm>
          <a:prstGeom prst="rect">
            <a:avLst/>
          </a:prstGeom>
          <a:solidFill>
            <a:srgbClr val="1AB39F"/>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FFFFFF"/>
                </a:solidFill>
              </a:rPr>
              <a:t>EPANADIPLOSIS</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FFFFFF"/>
                </a:solidFill>
              </a:rPr>
              <a:t>(plano </a:t>
            </a:r>
            <a:r>
              <a:rPr lang="es-ES" dirty="0" err="1" smtClean="0">
                <a:solidFill>
                  <a:srgbClr val="FFFFFF"/>
                </a:solidFill>
              </a:rPr>
              <a:t>mofosintáctico</a:t>
            </a:r>
            <a:r>
              <a:rPr lang="es-ES" dirty="0" smtClean="0">
                <a:solidFill>
                  <a:srgbClr val="FFFFFF"/>
                </a:solidFill>
              </a:rPr>
              <a:t>)</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 dirty="0">
              <a:solidFill>
                <a:srgbClr val="FFFFFF"/>
              </a:solidFill>
            </a:endParaRPr>
          </a:p>
        </p:txBody>
      </p:sp>
      <p:sp>
        <p:nvSpPr>
          <p:cNvPr id="6" name="Text Box 4"/>
          <p:cNvSpPr txBox="1">
            <a:spLocks noChangeArrowheads="1"/>
          </p:cNvSpPr>
          <p:nvPr/>
        </p:nvSpPr>
        <p:spPr bwMode="auto">
          <a:xfrm>
            <a:off x="468313" y="1412875"/>
            <a:ext cx="8208962" cy="719981"/>
          </a:xfrm>
          <a:prstGeom prst="rect">
            <a:avLst/>
          </a:prstGeom>
          <a:blipFill dpi="0" rotWithShape="0">
            <a:blip r:embed="rId2"/>
            <a:srcRect/>
            <a:tile tx="0" ty="0" sx="100000" sy="100000" flip="none" algn="tl"/>
          </a:blipFill>
          <a:ln w="9360">
            <a:solidFill>
              <a:srgbClr val="0C9482"/>
            </a:solidFill>
            <a:round/>
            <a:headEnd/>
            <a:tailEnd/>
          </a:ln>
          <a:effectLst>
            <a:outerShdw dist="25560" dir="5400000" algn="ctr" rotWithShape="0">
              <a:srgbClr val="000000">
                <a:alpha val="50027"/>
              </a:srgbClr>
            </a:outerShdw>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sz="2000" dirty="0" smtClean="0"/>
              <a:t>Consiste </a:t>
            </a:r>
            <a:r>
              <a:rPr lang="es-ES" sz="2000" dirty="0"/>
              <a:t>en la repetición de una misma palabra al principio y al final de un mismo </a:t>
            </a:r>
            <a:r>
              <a:rPr lang="es-ES" sz="2000" dirty="0" smtClean="0"/>
              <a:t>verso</a:t>
            </a:r>
            <a:endParaRPr lang="es-ES" sz="2000" dirty="0">
              <a:solidFill>
                <a:srgbClr val="000000"/>
              </a:solidFill>
            </a:endParaRPr>
          </a:p>
        </p:txBody>
      </p:sp>
      <p:sp>
        <p:nvSpPr>
          <p:cNvPr id="7" name="Text Box 7"/>
          <p:cNvSpPr txBox="1">
            <a:spLocks noChangeArrowheads="1"/>
          </p:cNvSpPr>
          <p:nvPr/>
        </p:nvSpPr>
        <p:spPr bwMode="auto">
          <a:xfrm>
            <a:off x="3635896" y="2492896"/>
            <a:ext cx="4752975" cy="2525713"/>
          </a:xfrm>
          <a:prstGeom prst="rect">
            <a:avLst/>
          </a:prstGeom>
          <a:solidFill>
            <a:srgbClr val="FFFFFF"/>
          </a:solidFill>
          <a:ln w="12600">
            <a:solidFill>
              <a:srgbClr val="1AB39F"/>
            </a:solidFill>
            <a:round/>
            <a:headEnd/>
            <a:tailEnd/>
          </a:ln>
          <a:effectLst/>
        </p:spPr>
        <p:txBody>
          <a:bodyPr/>
          <a:lstStyle/>
          <a:p>
            <a:pPr hangingPunct="1">
              <a:lnSpc>
                <a:spcPct val="100000"/>
              </a:lnSpc>
              <a:tabLst>
                <a:tab pos="723900" algn="l"/>
                <a:tab pos="1447800" algn="l"/>
                <a:tab pos="2171700" algn="l"/>
                <a:tab pos="2895600" algn="l"/>
                <a:tab pos="3619500" algn="l"/>
                <a:tab pos="4343400" algn="l"/>
              </a:tabLst>
            </a:pPr>
            <a:r>
              <a:rPr lang="es-ES" sz="2400" dirty="0"/>
              <a:t>Fuera menos penado si no fuera </a:t>
            </a:r>
            <a:r>
              <a:rPr lang="es-ES" sz="2400" dirty="0">
                <a:solidFill>
                  <a:srgbClr val="FF0000"/>
                </a:solidFill>
              </a:rPr>
              <a:t>nardo</a:t>
            </a:r>
            <a:r>
              <a:rPr lang="es-ES" sz="2400" dirty="0"/>
              <a:t> tu tez para mi vista, </a:t>
            </a:r>
            <a:r>
              <a:rPr lang="es-ES" sz="2400" dirty="0">
                <a:solidFill>
                  <a:srgbClr val="FF0000"/>
                </a:solidFill>
              </a:rPr>
              <a:t>nardo</a:t>
            </a:r>
            <a:r>
              <a:rPr lang="es-ES" sz="2400" dirty="0"/>
              <a:t>, </a:t>
            </a:r>
            <a:r>
              <a:rPr lang="es-ES" sz="2400" dirty="0">
                <a:solidFill>
                  <a:srgbClr val="FF0000"/>
                </a:solidFill>
              </a:rPr>
              <a:t>cardo</a:t>
            </a:r>
            <a:r>
              <a:rPr lang="es-ES" sz="2400" dirty="0"/>
              <a:t> tu piel para mi tacto, </a:t>
            </a:r>
            <a:r>
              <a:rPr lang="es-ES" sz="2400" dirty="0">
                <a:solidFill>
                  <a:srgbClr val="FF0000"/>
                </a:solidFill>
              </a:rPr>
              <a:t>cardo</a:t>
            </a:r>
            <a:r>
              <a:rPr lang="es-ES" sz="2400" dirty="0"/>
              <a:t>, </a:t>
            </a:r>
            <a:r>
              <a:rPr lang="es-ES" sz="2400" dirty="0">
                <a:solidFill>
                  <a:srgbClr val="FF0000"/>
                </a:solidFill>
              </a:rPr>
              <a:t>tuera</a:t>
            </a:r>
            <a:r>
              <a:rPr lang="es-ES" sz="2400" dirty="0"/>
              <a:t> tu voz para mi oído, </a:t>
            </a:r>
            <a:r>
              <a:rPr lang="es-ES" sz="2400" dirty="0">
                <a:solidFill>
                  <a:srgbClr val="FF0000"/>
                </a:solidFill>
              </a:rPr>
              <a:t>tuera</a:t>
            </a:r>
            <a:r>
              <a:rPr lang="es-ES" sz="2400" dirty="0" smtClean="0"/>
              <a:t>…</a:t>
            </a:r>
          </a:p>
          <a:p>
            <a:pPr hangingPunct="1">
              <a:lnSpc>
                <a:spcPct val="100000"/>
              </a:lnSpc>
              <a:tabLst>
                <a:tab pos="723900" algn="l"/>
                <a:tab pos="1447800" algn="l"/>
                <a:tab pos="2171700" algn="l"/>
                <a:tab pos="2895600" algn="l"/>
                <a:tab pos="3619500" algn="l"/>
                <a:tab pos="4343400" algn="l"/>
              </a:tabLst>
            </a:pPr>
            <a:r>
              <a:rPr lang="es-ES" sz="2400" dirty="0" smtClean="0"/>
              <a:t> </a:t>
            </a:r>
            <a:r>
              <a:rPr lang="es-ES" sz="2000" dirty="0"/>
              <a:t>(Miguel Hernández) </a:t>
            </a:r>
            <a:endParaRPr lang="es-ES" sz="2000" dirty="0">
              <a:solidFill>
                <a:srgbClr val="000000"/>
              </a:solidFill>
            </a:endParaRPr>
          </a:p>
        </p:txBody>
      </p:sp>
      <p:sp>
        <p:nvSpPr>
          <p:cNvPr id="8" name="Text Box 8"/>
          <p:cNvSpPr txBox="1">
            <a:spLocks noChangeArrowheads="1"/>
          </p:cNvSpPr>
          <p:nvPr/>
        </p:nvSpPr>
        <p:spPr bwMode="auto">
          <a:xfrm>
            <a:off x="1763688" y="5301208"/>
            <a:ext cx="5904656" cy="936104"/>
          </a:xfrm>
          <a:prstGeom prst="rect">
            <a:avLst/>
          </a:prstGeom>
          <a:solidFill>
            <a:srgbClr val="FFFFFF"/>
          </a:solidFill>
          <a:ln w="12600">
            <a:solidFill>
              <a:srgbClr val="1AB39F"/>
            </a:solidFill>
            <a:round/>
            <a:headEnd/>
            <a:tailEnd/>
          </a:ln>
          <a:effectLst/>
        </p:spPr>
        <p:txBody>
          <a:bodyPr/>
          <a:lstStyle/>
          <a:p>
            <a:endParaRPr lang="es-ES" sz="2000" dirty="0" smtClean="0">
              <a:solidFill>
                <a:srgbClr val="FF0000"/>
              </a:solidFill>
            </a:endParaRPr>
          </a:p>
          <a:p>
            <a:r>
              <a:rPr lang="es-ES" sz="2000" dirty="0" smtClean="0">
                <a:solidFill>
                  <a:srgbClr val="FF0000"/>
                </a:solidFill>
              </a:rPr>
              <a:t>Verde</a:t>
            </a:r>
            <a:r>
              <a:rPr lang="es-ES" sz="2000" dirty="0" smtClean="0"/>
              <a:t> </a:t>
            </a:r>
            <a:r>
              <a:rPr lang="es-ES" sz="2000" dirty="0"/>
              <a:t>que te quiero verde (F.G. Lorca) </a:t>
            </a:r>
          </a:p>
          <a:p>
            <a:r>
              <a:rPr lang="es-ES" sz="2000" i="1" dirty="0" smtClean="0"/>
              <a:t> </a:t>
            </a:r>
            <a:endParaRPr lang="es-ES" sz="2000" dirty="0">
              <a:solidFill>
                <a:srgbClr val="000000"/>
              </a:solidFill>
            </a:endParaRPr>
          </a:p>
        </p:txBody>
      </p:sp>
      <p:pic>
        <p:nvPicPr>
          <p:cNvPr id="321538" name="Picture 2" descr="https://encrypted-tbn0.gstatic.com/images?q=tbn:ANd9GcSPMPjHrcm4zzSm1CWducFsItXKRJhNFON9eFIH4I5m10B-A9bP"/>
          <p:cNvPicPr>
            <a:picLocks noChangeAspect="1" noChangeArrowheads="1"/>
          </p:cNvPicPr>
          <p:nvPr/>
        </p:nvPicPr>
        <p:blipFill>
          <a:blip r:embed="rId3" cstate="print"/>
          <a:srcRect/>
          <a:stretch>
            <a:fillRect/>
          </a:stretch>
        </p:blipFill>
        <p:spPr bwMode="auto">
          <a:xfrm>
            <a:off x="539552" y="2492896"/>
            <a:ext cx="1809750" cy="253365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146050" y="6210300"/>
            <a:ext cx="457200" cy="457200"/>
          </a:xfrm>
          <a:prstGeom prst="rect">
            <a:avLst/>
          </a:prstGeom>
          <a:solidFill>
            <a:srgbClr val="7FD13B"/>
          </a:solidFill>
          <a:ln w="9525">
            <a:noFill/>
            <a:round/>
            <a:headEnd/>
            <a:tailEnd/>
          </a:ln>
          <a:effectLst/>
        </p:spPr>
        <p:txBody>
          <a:bodyPr lIns="0" tIns="0" rIns="0" bIns="0" anchor="ctr" anchorCtr="1"/>
          <a:lstStyle/>
          <a:p>
            <a:pPr algn="ctr" hangingPunct="1">
              <a:lnSpc>
                <a:spcPct val="100000"/>
              </a:lnSpc>
            </a:pPr>
            <a:fld id="{66572681-CF6A-47EC-A391-0A3A8DDF546A}" type="slidenum">
              <a:rPr lang="es-ES" sz="1400">
                <a:solidFill>
                  <a:srgbClr val="FFFFFF"/>
                </a:solidFill>
              </a:rPr>
              <a:pPr algn="ctr" hangingPunct="1">
                <a:lnSpc>
                  <a:spcPct val="100000"/>
                </a:lnSpc>
              </a:pPr>
              <a:t>9</a:t>
            </a:fld>
            <a:endParaRPr lang="es-ES" sz="1400">
              <a:solidFill>
                <a:srgbClr val="FFFFFF"/>
              </a:solidFill>
            </a:endParaRPr>
          </a:p>
        </p:txBody>
      </p:sp>
      <p:sp>
        <p:nvSpPr>
          <p:cNvPr id="19458" name="Text Box 2"/>
          <p:cNvSpPr txBox="1">
            <a:spLocks noChangeArrowheads="1"/>
          </p:cNvSpPr>
          <p:nvPr/>
        </p:nvSpPr>
        <p:spPr bwMode="auto">
          <a:xfrm>
            <a:off x="395288" y="188913"/>
            <a:ext cx="8280400" cy="366712"/>
          </a:xfrm>
          <a:prstGeom prst="rect">
            <a:avLst/>
          </a:prstGeom>
          <a:solidFill>
            <a:srgbClr val="738AC8"/>
          </a:solidFill>
          <a:ln w="12600">
            <a:solidFill>
              <a:srgbClr val="536492"/>
            </a:solidFill>
            <a:round/>
            <a:headEnd/>
            <a:tailEnd/>
          </a:ln>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FFFFFF"/>
                </a:solidFill>
              </a:rPr>
              <a:t>FIGURAS LITERARIAS BASADAS EN EL CONTRASTE</a:t>
            </a:r>
          </a:p>
        </p:txBody>
      </p:sp>
      <p:sp>
        <p:nvSpPr>
          <p:cNvPr id="19459" name="Text Box 3"/>
          <p:cNvSpPr txBox="1">
            <a:spLocks noChangeArrowheads="1"/>
          </p:cNvSpPr>
          <p:nvPr/>
        </p:nvSpPr>
        <p:spPr bwMode="auto">
          <a:xfrm>
            <a:off x="468313" y="620688"/>
            <a:ext cx="8208962" cy="720080"/>
          </a:xfrm>
          <a:prstGeom prst="rect">
            <a:avLst/>
          </a:prstGeom>
          <a:solidFill>
            <a:srgbClr val="738AC8"/>
          </a:solidFill>
          <a:ln w="38160">
            <a:solidFill>
              <a:srgbClr val="FFFFFF"/>
            </a:solidFill>
            <a:round/>
            <a:headEnd/>
            <a:tailEnd/>
          </a:ln>
          <a:effectLst>
            <a:outerShdw dist="25560" dir="5400000" algn="ctr" rotWithShape="0">
              <a:srgbClr val="000000">
                <a:alpha val="50027"/>
              </a:srgbClr>
            </a:outerShdw>
          </a:effectLst>
        </p:spPr>
        <p:txBody>
          <a:bodyPr anchorCtr="1"/>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FFFFFF"/>
                </a:solidFill>
              </a:rPr>
              <a:t>ANTÍTESIS</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dirty="0" smtClean="0">
                <a:solidFill>
                  <a:srgbClr val="FFFFFF"/>
                </a:solidFill>
              </a:rPr>
              <a:t>(plano léxico-semántico)</a:t>
            </a:r>
            <a:endParaRPr lang="es-ES" dirty="0">
              <a:solidFill>
                <a:srgbClr val="FFFFFF"/>
              </a:solidFill>
            </a:endParaRPr>
          </a:p>
        </p:txBody>
      </p:sp>
      <p:sp>
        <p:nvSpPr>
          <p:cNvPr id="19460" name="Text Box 4"/>
          <p:cNvSpPr txBox="1">
            <a:spLocks noChangeArrowheads="1"/>
          </p:cNvSpPr>
          <p:nvPr/>
        </p:nvSpPr>
        <p:spPr bwMode="auto">
          <a:xfrm>
            <a:off x="468313" y="1412875"/>
            <a:ext cx="8208962" cy="366713"/>
          </a:xfrm>
          <a:prstGeom prst="rect">
            <a:avLst/>
          </a:prstGeom>
          <a:blipFill dpi="0" rotWithShape="0">
            <a:blip r:embed="rId3"/>
            <a:srcRect/>
            <a:tile tx="0" ty="0" sx="100000" sy="100000" flip="none" algn="tl"/>
          </a:blipFill>
          <a:ln w="9360">
            <a:solidFill>
              <a:srgbClr val="576BA2"/>
            </a:solidFill>
            <a:round/>
            <a:headEnd/>
            <a:tailEnd/>
          </a:ln>
          <a:effectLst>
            <a:outerShdw dist="25560" dir="5400000" algn="ctr" rotWithShape="0">
              <a:srgbClr val="000000">
                <a:alpha val="50027"/>
              </a:srgbClr>
            </a:outerShdw>
          </a:effectLst>
        </p:spPr>
        <p:txBody>
          <a:body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
                <a:solidFill>
                  <a:srgbClr val="000000"/>
                </a:solidFill>
              </a:rPr>
              <a:t>Contraposición de palabras o grupos sintácticos de significado opuesto.</a:t>
            </a:r>
          </a:p>
        </p:txBody>
      </p:sp>
      <p:sp>
        <p:nvSpPr>
          <p:cNvPr id="19461" name="Text Box 5"/>
          <p:cNvSpPr txBox="1">
            <a:spLocks noChangeArrowheads="1"/>
          </p:cNvSpPr>
          <p:nvPr/>
        </p:nvSpPr>
        <p:spPr bwMode="auto">
          <a:xfrm>
            <a:off x="468313" y="2060575"/>
            <a:ext cx="4176712" cy="639763"/>
          </a:xfrm>
          <a:prstGeom prst="rect">
            <a:avLst/>
          </a:prstGeom>
          <a:solidFill>
            <a:srgbClr val="FFFFFF"/>
          </a:solidFill>
          <a:ln w="12600">
            <a:solidFill>
              <a:srgbClr val="738AC8"/>
            </a:solidFill>
            <a:round/>
            <a:headEnd/>
            <a:tailEnd/>
          </a:ln>
          <a:effectLst/>
        </p:spPr>
        <p:txBody>
          <a:bodyPr/>
          <a:lstStyle/>
          <a:p>
            <a:pPr hangingPunct="1">
              <a:lnSpc>
                <a:spcPct val="100000"/>
              </a:lnSpc>
              <a:tabLst>
                <a:tab pos="723900" algn="l"/>
                <a:tab pos="1447800" algn="l"/>
                <a:tab pos="2171700" algn="l"/>
                <a:tab pos="2895600" algn="l"/>
                <a:tab pos="3619500" algn="l"/>
              </a:tabLst>
            </a:pPr>
            <a:r>
              <a:rPr lang="es-ES">
                <a:solidFill>
                  <a:srgbClr val="000000"/>
                </a:solidFill>
              </a:rPr>
              <a:t>Ya no es </a:t>
            </a:r>
            <a:r>
              <a:rPr lang="es-ES" b="1">
                <a:solidFill>
                  <a:srgbClr val="FF0000"/>
                </a:solidFill>
              </a:rPr>
              <a:t>ayer</a:t>
            </a:r>
            <a:r>
              <a:rPr lang="es-ES">
                <a:solidFill>
                  <a:srgbClr val="000000"/>
                </a:solidFill>
              </a:rPr>
              <a:t>;</a:t>
            </a:r>
            <a:r>
              <a:rPr lang="es-ES" b="1">
                <a:solidFill>
                  <a:srgbClr val="FF0000"/>
                </a:solidFill>
              </a:rPr>
              <a:t> mañana </a:t>
            </a:r>
            <a:r>
              <a:rPr lang="es-ES">
                <a:solidFill>
                  <a:srgbClr val="000000"/>
                </a:solidFill>
              </a:rPr>
              <a:t>no ha llegado.</a:t>
            </a:r>
          </a:p>
          <a:p>
            <a:pPr algn="r" hangingPunct="1">
              <a:lnSpc>
                <a:spcPct val="100000"/>
              </a:lnSpc>
              <a:tabLst>
                <a:tab pos="723900" algn="l"/>
                <a:tab pos="1447800" algn="l"/>
                <a:tab pos="2171700" algn="l"/>
                <a:tab pos="2895600" algn="l"/>
                <a:tab pos="3619500" algn="l"/>
              </a:tabLst>
            </a:pPr>
            <a:r>
              <a:rPr lang="es-ES">
                <a:solidFill>
                  <a:srgbClr val="000000"/>
                </a:solidFill>
              </a:rPr>
              <a:t>Francisco de Quevedo</a:t>
            </a:r>
          </a:p>
        </p:txBody>
      </p:sp>
      <p:sp>
        <p:nvSpPr>
          <p:cNvPr id="19462" name="Text Box 6"/>
          <p:cNvSpPr txBox="1">
            <a:spLocks noChangeArrowheads="1"/>
          </p:cNvSpPr>
          <p:nvPr/>
        </p:nvSpPr>
        <p:spPr bwMode="auto">
          <a:xfrm>
            <a:off x="5075238" y="2420938"/>
            <a:ext cx="3887787" cy="1728787"/>
          </a:xfrm>
          <a:prstGeom prst="rect">
            <a:avLst/>
          </a:prstGeom>
          <a:solidFill>
            <a:srgbClr val="FFFFFF"/>
          </a:solidFill>
          <a:ln w="12600">
            <a:solidFill>
              <a:srgbClr val="738AC8"/>
            </a:solidFill>
            <a:round/>
            <a:headEnd/>
            <a:tailEnd/>
          </a:ln>
          <a:effectLst/>
        </p:spPr>
        <p:txBody>
          <a:bodyPr/>
          <a:lstStyle/>
          <a:p>
            <a:pPr hangingPunct="1">
              <a:lnSpc>
                <a:spcPct val="100000"/>
              </a:lnSpc>
              <a:spcBef>
                <a:spcPts val="400"/>
              </a:spcBef>
              <a:tabLst>
                <a:tab pos="723900" algn="l"/>
                <a:tab pos="1447800" algn="l"/>
                <a:tab pos="2171700" algn="l"/>
                <a:tab pos="2895600" algn="l"/>
                <a:tab pos="3619500" algn="l"/>
              </a:tabLst>
            </a:pPr>
            <a:r>
              <a:rPr lang="es-ES">
                <a:solidFill>
                  <a:srgbClr val="000000"/>
                </a:solidFill>
              </a:rPr>
              <a:t>Sueña el </a:t>
            </a:r>
            <a:r>
              <a:rPr lang="es-ES" b="1">
                <a:solidFill>
                  <a:srgbClr val="FF0000"/>
                </a:solidFill>
              </a:rPr>
              <a:t>rico</a:t>
            </a:r>
            <a:r>
              <a:rPr lang="es-ES">
                <a:solidFill>
                  <a:srgbClr val="000000"/>
                </a:solidFill>
              </a:rPr>
              <a:t> en su </a:t>
            </a:r>
            <a:r>
              <a:rPr lang="es-ES" b="1">
                <a:solidFill>
                  <a:srgbClr val="FF0000"/>
                </a:solidFill>
              </a:rPr>
              <a:t>riqueza</a:t>
            </a:r>
          </a:p>
          <a:p>
            <a:pPr hangingPunct="1">
              <a:lnSpc>
                <a:spcPct val="100000"/>
              </a:lnSpc>
              <a:spcBef>
                <a:spcPts val="400"/>
              </a:spcBef>
              <a:tabLst>
                <a:tab pos="723900" algn="l"/>
                <a:tab pos="1447800" algn="l"/>
                <a:tab pos="2171700" algn="l"/>
                <a:tab pos="2895600" algn="l"/>
                <a:tab pos="3619500" algn="l"/>
              </a:tabLst>
            </a:pPr>
            <a:r>
              <a:rPr lang="es-ES">
                <a:solidFill>
                  <a:srgbClr val="000000"/>
                </a:solidFill>
              </a:rPr>
              <a:t>Que más cuidados le ofrece;</a:t>
            </a:r>
          </a:p>
          <a:p>
            <a:pPr hangingPunct="1">
              <a:lnSpc>
                <a:spcPct val="100000"/>
              </a:lnSpc>
              <a:spcBef>
                <a:spcPts val="400"/>
              </a:spcBef>
              <a:tabLst>
                <a:tab pos="723900" algn="l"/>
                <a:tab pos="1447800" algn="l"/>
                <a:tab pos="2171700" algn="l"/>
                <a:tab pos="2895600" algn="l"/>
                <a:tab pos="3619500" algn="l"/>
              </a:tabLst>
            </a:pPr>
            <a:r>
              <a:rPr lang="es-ES">
                <a:solidFill>
                  <a:srgbClr val="000000"/>
                </a:solidFill>
              </a:rPr>
              <a:t>Sueña el </a:t>
            </a:r>
            <a:r>
              <a:rPr lang="es-ES" b="1">
                <a:solidFill>
                  <a:srgbClr val="FF0000"/>
                </a:solidFill>
              </a:rPr>
              <a:t>pobre</a:t>
            </a:r>
            <a:r>
              <a:rPr lang="es-ES">
                <a:solidFill>
                  <a:srgbClr val="000000"/>
                </a:solidFill>
              </a:rPr>
              <a:t> que padece</a:t>
            </a:r>
          </a:p>
          <a:p>
            <a:pPr hangingPunct="1">
              <a:lnSpc>
                <a:spcPct val="100000"/>
              </a:lnSpc>
              <a:spcBef>
                <a:spcPts val="400"/>
              </a:spcBef>
              <a:tabLst>
                <a:tab pos="723900" algn="l"/>
                <a:tab pos="1447800" algn="l"/>
                <a:tab pos="2171700" algn="l"/>
                <a:tab pos="2895600" algn="l"/>
                <a:tab pos="3619500" algn="l"/>
              </a:tabLst>
            </a:pPr>
            <a:r>
              <a:rPr lang="es-ES">
                <a:solidFill>
                  <a:srgbClr val="000000"/>
                </a:solidFill>
              </a:rPr>
              <a:t>Su </a:t>
            </a:r>
            <a:r>
              <a:rPr lang="es-ES" b="1">
                <a:solidFill>
                  <a:srgbClr val="FF0000"/>
                </a:solidFill>
              </a:rPr>
              <a:t>miseria</a:t>
            </a:r>
            <a:r>
              <a:rPr lang="es-ES">
                <a:solidFill>
                  <a:srgbClr val="000000"/>
                </a:solidFill>
              </a:rPr>
              <a:t> y su </a:t>
            </a:r>
            <a:r>
              <a:rPr lang="es-ES" b="1">
                <a:solidFill>
                  <a:srgbClr val="FF0000"/>
                </a:solidFill>
              </a:rPr>
              <a:t>pobreza</a:t>
            </a:r>
            <a:r>
              <a:rPr lang="es-ES">
                <a:solidFill>
                  <a:srgbClr val="000000"/>
                </a:solidFill>
              </a:rPr>
              <a:t>.</a:t>
            </a:r>
          </a:p>
          <a:p>
            <a:pPr hangingPunct="1">
              <a:lnSpc>
                <a:spcPct val="100000"/>
              </a:lnSpc>
              <a:spcBef>
                <a:spcPts val="400"/>
              </a:spcBef>
              <a:tabLst>
                <a:tab pos="723900" algn="l"/>
                <a:tab pos="1447800" algn="l"/>
                <a:tab pos="2171700" algn="l"/>
                <a:tab pos="2895600" algn="l"/>
                <a:tab pos="3619500" algn="l"/>
              </a:tabLst>
            </a:pPr>
            <a:r>
              <a:rPr lang="es-ES">
                <a:solidFill>
                  <a:srgbClr val="000000"/>
                </a:solidFill>
              </a:rPr>
              <a:t>			Calderón de la Barca</a:t>
            </a:r>
          </a:p>
        </p:txBody>
      </p:sp>
      <p:sp>
        <p:nvSpPr>
          <p:cNvPr id="19463" name="Text Box 7"/>
          <p:cNvSpPr txBox="1">
            <a:spLocks noChangeArrowheads="1"/>
          </p:cNvSpPr>
          <p:nvPr/>
        </p:nvSpPr>
        <p:spPr bwMode="auto">
          <a:xfrm>
            <a:off x="3419475" y="5157788"/>
            <a:ext cx="5329238" cy="639762"/>
          </a:xfrm>
          <a:prstGeom prst="rect">
            <a:avLst/>
          </a:prstGeom>
          <a:solidFill>
            <a:srgbClr val="FFFFFF"/>
          </a:solidFill>
          <a:ln w="12600">
            <a:solidFill>
              <a:srgbClr val="738AC8"/>
            </a:solidFill>
            <a:round/>
            <a:headEnd/>
            <a:tailEnd/>
          </a:ln>
          <a:effectLst/>
        </p:spPr>
        <p:txBody>
          <a:bodyPr/>
          <a:lstStyle/>
          <a:p>
            <a:pPr hangingPunct="1">
              <a:lnSpc>
                <a:spcPct val="100000"/>
              </a:lnSpc>
              <a:tabLst>
                <a:tab pos="723900" algn="l"/>
                <a:tab pos="1447800" algn="l"/>
                <a:tab pos="2171700" algn="l"/>
                <a:tab pos="2895600" algn="l"/>
                <a:tab pos="3619500" algn="l"/>
                <a:tab pos="4343400" algn="l"/>
                <a:tab pos="5067300" algn="l"/>
              </a:tabLst>
            </a:pPr>
            <a:r>
              <a:rPr lang="es-ES">
                <a:solidFill>
                  <a:srgbClr val="000000"/>
                </a:solidFill>
              </a:rPr>
              <a:t>Es tan </a:t>
            </a:r>
            <a:r>
              <a:rPr lang="es-ES" b="1">
                <a:solidFill>
                  <a:srgbClr val="FF0000"/>
                </a:solidFill>
              </a:rPr>
              <a:t>corto</a:t>
            </a:r>
            <a:r>
              <a:rPr lang="es-ES">
                <a:solidFill>
                  <a:srgbClr val="000000"/>
                </a:solidFill>
              </a:rPr>
              <a:t> el </a:t>
            </a:r>
            <a:r>
              <a:rPr lang="es-ES" b="1">
                <a:solidFill>
                  <a:srgbClr val="FF0000"/>
                </a:solidFill>
              </a:rPr>
              <a:t>amor</a:t>
            </a:r>
            <a:r>
              <a:rPr lang="es-ES">
                <a:solidFill>
                  <a:srgbClr val="000000"/>
                </a:solidFill>
              </a:rPr>
              <a:t> y es tan </a:t>
            </a:r>
            <a:r>
              <a:rPr lang="es-ES" b="1">
                <a:solidFill>
                  <a:srgbClr val="FF0000"/>
                </a:solidFill>
              </a:rPr>
              <a:t>largo</a:t>
            </a:r>
            <a:r>
              <a:rPr lang="es-ES">
                <a:solidFill>
                  <a:srgbClr val="000000"/>
                </a:solidFill>
              </a:rPr>
              <a:t> el </a:t>
            </a:r>
            <a:r>
              <a:rPr lang="es-ES" b="1">
                <a:solidFill>
                  <a:srgbClr val="FF0000"/>
                </a:solidFill>
              </a:rPr>
              <a:t>olvido</a:t>
            </a:r>
          </a:p>
          <a:p>
            <a:pPr hangingPunct="1">
              <a:lnSpc>
                <a:spcPct val="100000"/>
              </a:lnSpc>
              <a:tabLst>
                <a:tab pos="723900" algn="l"/>
                <a:tab pos="1447800" algn="l"/>
                <a:tab pos="2171700" algn="l"/>
                <a:tab pos="2895600" algn="l"/>
                <a:tab pos="3619500" algn="l"/>
                <a:tab pos="4343400" algn="l"/>
                <a:tab pos="5067300" algn="l"/>
              </a:tabLst>
            </a:pPr>
            <a:r>
              <a:rPr lang="es-ES">
                <a:solidFill>
                  <a:srgbClr val="000000"/>
                </a:solidFill>
              </a:rPr>
              <a:t>		Pablo Neruda</a:t>
            </a:r>
          </a:p>
        </p:txBody>
      </p:sp>
      <p:sp>
        <p:nvSpPr>
          <p:cNvPr id="19464" name="Text Box 8"/>
          <p:cNvSpPr txBox="1">
            <a:spLocks noChangeArrowheads="1"/>
          </p:cNvSpPr>
          <p:nvPr/>
        </p:nvSpPr>
        <p:spPr bwMode="auto">
          <a:xfrm>
            <a:off x="252413" y="3429000"/>
            <a:ext cx="4608512" cy="1463675"/>
          </a:xfrm>
          <a:prstGeom prst="rect">
            <a:avLst/>
          </a:prstGeom>
          <a:solidFill>
            <a:srgbClr val="FFFFFF"/>
          </a:solidFill>
          <a:ln w="12600">
            <a:solidFill>
              <a:srgbClr val="738AC8"/>
            </a:solidFill>
            <a:round/>
            <a:headEnd/>
            <a:tailEnd/>
          </a:ln>
          <a:effectLst/>
        </p:spPr>
        <p:txBody>
          <a:bodyPr/>
          <a:lstStyle/>
          <a:p>
            <a:pPr hangingPunct="1">
              <a:lnSpc>
                <a:spcPct val="100000"/>
              </a:lnSpc>
              <a:tabLst>
                <a:tab pos="723900" algn="l"/>
                <a:tab pos="1447800" algn="l"/>
                <a:tab pos="2171700" algn="l"/>
                <a:tab pos="2895600" algn="l"/>
                <a:tab pos="3619500" algn="l"/>
                <a:tab pos="4343400" algn="l"/>
              </a:tabLst>
            </a:pPr>
            <a:r>
              <a:rPr lang="es-ES">
                <a:solidFill>
                  <a:srgbClr val="000000"/>
                </a:solidFill>
              </a:rPr>
              <a:t>Tras </a:t>
            </a:r>
            <a:r>
              <a:rPr lang="es-ES" b="1">
                <a:solidFill>
                  <a:srgbClr val="FF0000"/>
                </a:solidFill>
              </a:rPr>
              <a:t>arder siempre</a:t>
            </a:r>
            <a:r>
              <a:rPr lang="es-ES" b="1">
                <a:solidFill>
                  <a:srgbClr val="000000"/>
                </a:solidFill>
              </a:rPr>
              <a:t>, </a:t>
            </a:r>
            <a:r>
              <a:rPr lang="es-ES" b="1">
                <a:solidFill>
                  <a:srgbClr val="FF0000"/>
                </a:solidFill>
              </a:rPr>
              <a:t>nunca</a:t>
            </a:r>
            <a:r>
              <a:rPr lang="es-ES" b="1">
                <a:solidFill>
                  <a:srgbClr val="000000"/>
                </a:solidFill>
              </a:rPr>
              <a:t> </a:t>
            </a:r>
            <a:r>
              <a:rPr lang="es-ES" b="1">
                <a:solidFill>
                  <a:srgbClr val="FF0000"/>
                </a:solidFill>
              </a:rPr>
              <a:t>consumirme</a:t>
            </a:r>
            <a:r>
              <a:rPr lang="es-ES">
                <a:solidFill>
                  <a:srgbClr val="000000"/>
                </a:solidFill>
              </a:rPr>
              <a:t>;</a:t>
            </a:r>
          </a:p>
          <a:p>
            <a:pPr hangingPunct="1">
              <a:lnSpc>
                <a:spcPct val="100000"/>
              </a:lnSpc>
              <a:tabLst>
                <a:tab pos="723900" algn="l"/>
                <a:tab pos="1447800" algn="l"/>
                <a:tab pos="2171700" algn="l"/>
                <a:tab pos="2895600" algn="l"/>
                <a:tab pos="3619500" algn="l"/>
                <a:tab pos="4343400" algn="l"/>
              </a:tabLst>
            </a:pPr>
            <a:r>
              <a:rPr lang="es-ES">
                <a:solidFill>
                  <a:srgbClr val="000000"/>
                </a:solidFill>
              </a:rPr>
              <a:t>Y tras</a:t>
            </a:r>
            <a:r>
              <a:rPr lang="es-ES">
                <a:solidFill>
                  <a:srgbClr val="FF0000"/>
                </a:solidFill>
              </a:rPr>
              <a:t> </a:t>
            </a:r>
            <a:r>
              <a:rPr lang="es-ES" b="1">
                <a:solidFill>
                  <a:srgbClr val="FF0000"/>
                </a:solidFill>
              </a:rPr>
              <a:t>siempre llorar</a:t>
            </a:r>
            <a:r>
              <a:rPr lang="es-ES" b="1">
                <a:solidFill>
                  <a:srgbClr val="000000"/>
                </a:solidFill>
              </a:rPr>
              <a:t>, </a:t>
            </a:r>
            <a:r>
              <a:rPr lang="es-ES" b="1">
                <a:solidFill>
                  <a:srgbClr val="FF0000"/>
                </a:solidFill>
              </a:rPr>
              <a:t>nunca acabarme</a:t>
            </a:r>
            <a:r>
              <a:rPr lang="es-ES" b="1">
                <a:solidFill>
                  <a:srgbClr val="000000"/>
                </a:solidFill>
              </a:rPr>
              <a:t>,</a:t>
            </a:r>
          </a:p>
          <a:p>
            <a:pPr hangingPunct="1">
              <a:lnSpc>
                <a:spcPct val="100000"/>
              </a:lnSpc>
              <a:tabLst>
                <a:tab pos="723900" algn="l"/>
                <a:tab pos="1447800" algn="l"/>
                <a:tab pos="2171700" algn="l"/>
                <a:tab pos="2895600" algn="l"/>
                <a:tab pos="3619500" algn="l"/>
                <a:tab pos="4343400" algn="l"/>
              </a:tabLst>
            </a:pPr>
            <a:r>
              <a:rPr lang="es-ES">
                <a:solidFill>
                  <a:srgbClr val="000000"/>
                </a:solidFill>
              </a:rPr>
              <a:t>Tras tanto </a:t>
            </a:r>
            <a:r>
              <a:rPr lang="es-ES" b="1">
                <a:solidFill>
                  <a:srgbClr val="FF0000"/>
                </a:solidFill>
              </a:rPr>
              <a:t>caminar</a:t>
            </a:r>
            <a:r>
              <a:rPr lang="es-ES" b="1">
                <a:solidFill>
                  <a:srgbClr val="000000"/>
                </a:solidFill>
              </a:rPr>
              <a:t>,</a:t>
            </a:r>
            <a:r>
              <a:rPr lang="es-ES" b="1">
                <a:solidFill>
                  <a:srgbClr val="FF0000"/>
                </a:solidFill>
              </a:rPr>
              <a:t> nunca cansarme</a:t>
            </a:r>
            <a:r>
              <a:rPr lang="es-ES" b="1">
                <a:solidFill>
                  <a:srgbClr val="000000"/>
                </a:solidFill>
              </a:rPr>
              <a:t>;</a:t>
            </a:r>
          </a:p>
          <a:p>
            <a:pPr hangingPunct="1">
              <a:lnSpc>
                <a:spcPct val="100000"/>
              </a:lnSpc>
              <a:tabLst>
                <a:tab pos="723900" algn="l"/>
                <a:tab pos="1447800" algn="l"/>
                <a:tab pos="2171700" algn="l"/>
                <a:tab pos="2895600" algn="l"/>
                <a:tab pos="3619500" algn="l"/>
                <a:tab pos="4343400" algn="l"/>
              </a:tabLst>
            </a:pPr>
            <a:r>
              <a:rPr lang="es-ES">
                <a:solidFill>
                  <a:srgbClr val="000000"/>
                </a:solidFill>
              </a:rPr>
              <a:t>Y tras </a:t>
            </a:r>
            <a:r>
              <a:rPr lang="es-ES" b="1">
                <a:solidFill>
                  <a:srgbClr val="FF0000"/>
                </a:solidFill>
              </a:rPr>
              <a:t>siempre</a:t>
            </a:r>
            <a:r>
              <a:rPr lang="es-ES" b="1">
                <a:solidFill>
                  <a:srgbClr val="000000"/>
                </a:solidFill>
              </a:rPr>
              <a:t> </a:t>
            </a:r>
            <a:r>
              <a:rPr lang="es-ES" b="1">
                <a:solidFill>
                  <a:srgbClr val="FF0000"/>
                </a:solidFill>
              </a:rPr>
              <a:t>vivir</a:t>
            </a:r>
            <a:r>
              <a:rPr lang="es-ES" b="1">
                <a:solidFill>
                  <a:srgbClr val="000000"/>
                </a:solidFill>
              </a:rPr>
              <a:t>, </a:t>
            </a:r>
            <a:r>
              <a:rPr lang="es-ES" b="1">
                <a:solidFill>
                  <a:srgbClr val="FF0000"/>
                </a:solidFill>
              </a:rPr>
              <a:t>jamás</a:t>
            </a:r>
            <a:r>
              <a:rPr lang="es-ES" b="1">
                <a:solidFill>
                  <a:srgbClr val="000000"/>
                </a:solidFill>
              </a:rPr>
              <a:t> </a:t>
            </a:r>
            <a:r>
              <a:rPr lang="es-ES" b="1">
                <a:solidFill>
                  <a:srgbClr val="FF0000"/>
                </a:solidFill>
              </a:rPr>
              <a:t>morirme</a:t>
            </a:r>
            <a:r>
              <a:rPr lang="es-ES">
                <a:solidFill>
                  <a:srgbClr val="000000"/>
                </a:solidFill>
              </a:rPr>
              <a:t>…</a:t>
            </a:r>
          </a:p>
          <a:p>
            <a:pPr hangingPunct="1">
              <a:lnSpc>
                <a:spcPct val="100000"/>
              </a:lnSpc>
              <a:tabLst>
                <a:tab pos="723900" algn="l"/>
                <a:tab pos="1447800" algn="l"/>
                <a:tab pos="2171700" algn="l"/>
                <a:tab pos="2895600" algn="l"/>
                <a:tab pos="3619500" algn="l"/>
                <a:tab pos="4343400" algn="l"/>
              </a:tabLst>
            </a:pPr>
            <a:r>
              <a:rPr lang="es-ES">
                <a:solidFill>
                  <a:srgbClr val="000000"/>
                </a:solidFill>
              </a:rPr>
              <a:t>			Quevedo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iguras literaria">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Figuras literaria</Template>
  <TotalTime>132</TotalTime>
  <Words>2525</Words>
  <Application>Microsoft Office PowerPoint</Application>
  <PresentationFormat>Presentación en pantalla (4:3)</PresentationFormat>
  <Paragraphs>450</Paragraphs>
  <Slides>32</Slides>
  <Notes>22</Notes>
  <HiddenSlides>0</HiddenSlides>
  <MMClips>0</MMClips>
  <ScaleCrop>false</ScaleCrop>
  <HeadingPairs>
    <vt:vector size="4" baseType="variant">
      <vt:variant>
        <vt:lpstr>Tema</vt:lpstr>
      </vt:variant>
      <vt:variant>
        <vt:i4>11</vt:i4>
      </vt:variant>
      <vt:variant>
        <vt:lpstr>Títulos de diapositiva</vt:lpstr>
      </vt:variant>
      <vt:variant>
        <vt:i4>32</vt:i4>
      </vt:variant>
    </vt:vector>
  </HeadingPairs>
  <TitlesOfParts>
    <vt:vector size="43" baseType="lpstr">
      <vt:lpstr>Figuras literaria</vt:lpstr>
      <vt:lpstr>Tema de Office</vt:lpstr>
      <vt:lpstr>Tema de Office</vt:lpstr>
      <vt:lpstr>Tema de Office</vt:lpstr>
      <vt:lpstr>Tema de Office</vt:lpstr>
      <vt:lpstr>Tema de Office</vt:lpstr>
      <vt:lpstr>Tema de Office</vt:lpstr>
      <vt:lpstr>Tema de Office</vt:lpstr>
      <vt:lpstr>Tema de Office</vt:lpstr>
      <vt:lpstr>Tema de Office</vt: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Seminario</dc:creator>
  <cp:lastModifiedBy>Seminario</cp:lastModifiedBy>
  <cp:revision>15</cp:revision>
  <cp:lastPrinted>1601-01-01T00:00:00Z</cp:lastPrinted>
  <dcterms:created xsi:type="dcterms:W3CDTF">2012-10-13T18:01:09Z</dcterms:created>
  <dcterms:modified xsi:type="dcterms:W3CDTF">2012-10-14T19:07:31Z</dcterms:modified>
</cp:coreProperties>
</file>